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0.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diagrams/data11.xml" ContentType="application/vnd.openxmlformats-officedocument.drawingml.diagramData+xml"/>
  <Override PartName="/ppt/diagrams/data8.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1.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2.xml" ContentType="application/vnd.openxmlformats-officedocument.drawingml.diagramData+xml"/>
  <Override PartName="/ppt/diagrams/data5.xml" ContentType="application/vnd.openxmlformats-officedocument.drawingml.diagramData+xml"/>
  <Override PartName="/ppt/diagrams/data9.xml" ContentType="application/vnd.openxmlformats-officedocument.drawingml.diagramData+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notesMasters/notesMaster1.xml" ContentType="application/vnd.openxmlformats-officedocument.presentationml.notesMaster+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ommentAuthors.xml" ContentType="application/vnd.openxmlformats-officedocument.presentationml.commentAuthors+xml"/>
  <Override PartName="/ppt/diagrams/drawing7.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heme/theme1.xml" ContentType="application/vnd.openxmlformats-officedocument.theme+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heme/theme2.xml" ContentType="application/vnd.openxmlformats-officedocument.theme+xml"/>
  <Override PartName="/ppt/diagrams/layout1.xml" ContentType="application/vnd.openxmlformats-officedocument.drawingml.diagramLayout+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2"/>
  </p:notesMasterIdLst>
  <p:sldIdLst>
    <p:sldId id="256" r:id="rId2"/>
    <p:sldId id="443" r:id="rId3"/>
    <p:sldId id="444" r:id="rId4"/>
    <p:sldId id="445" r:id="rId5"/>
    <p:sldId id="446" r:id="rId6"/>
    <p:sldId id="454" r:id="rId7"/>
    <p:sldId id="457" r:id="rId8"/>
    <p:sldId id="461" r:id="rId9"/>
    <p:sldId id="447" r:id="rId10"/>
    <p:sldId id="448" r:id="rId11"/>
    <p:sldId id="449" r:id="rId12"/>
    <p:sldId id="450" r:id="rId13"/>
    <p:sldId id="451" r:id="rId14"/>
    <p:sldId id="452" r:id="rId15"/>
    <p:sldId id="453" r:id="rId16"/>
    <p:sldId id="455" r:id="rId17"/>
    <p:sldId id="456" r:id="rId18"/>
    <p:sldId id="458" r:id="rId19"/>
    <p:sldId id="459" r:id="rId20"/>
    <p:sldId id="46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e White" initials="LW" lastIdx="1" clrIdx="0">
    <p:extLst>
      <p:ext uri="{19B8F6BF-5375-455C-9EA6-DF929625EA0E}">
        <p15:presenceInfo xmlns:p15="http://schemas.microsoft.com/office/powerpoint/2012/main" userId="S::LXWhite@somerset.gov.uk::d0b346e3-a45e-4606-a2de-8013ece994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373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54" autoAdjust="0"/>
    <p:restoredTop sz="73360" autoAdjust="0"/>
  </p:normalViewPr>
  <p:slideViewPr>
    <p:cSldViewPr snapToGrid="0">
      <p:cViewPr varScale="1">
        <p:scale>
          <a:sx n="49" d="100"/>
          <a:sy n="49" d="100"/>
        </p:scale>
        <p:origin x="88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2" Type="http://schemas.openxmlformats.org/officeDocument/2006/relationships/hyperlink" Target="mailto:Jessica.Rogers@somerset.gov.uk" TargetMode="External"/><Relationship Id="rId1" Type="http://schemas.openxmlformats.org/officeDocument/2006/relationships/hyperlink" Target="mailto:Amy.Rogers@somerset.gov.uk"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Jessica.Rogers@somerset.gov.uk" TargetMode="External"/><Relationship Id="rId1" Type="http://schemas.openxmlformats.org/officeDocument/2006/relationships/hyperlink" Target="mailto:Amy.Rogers@somerset.gov.uk"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3D3BE2-8918-4B78-9D2D-649B63565A5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8877A66-9321-4EAA-B926-0445917682D4}">
      <dgm:prSet/>
      <dgm:spPr/>
      <dgm:t>
        <a:bodyPr/>
        <a:lstStyle/>
        <a:p>
          <a:r>
            <a:rPr lang="en-GB" dirty="0"/>
            <a:t>Amy Rogers – Adult Social Care Practitioner</a:t>
          </a:r>
        </a:p>
        <a:p>
          <a:r>
            <a:rPr lang="en-GB" dirty="0">
              <a:hlinkClick xmlns:r="http://schemas.openxmlformats.org/officeDocument/2006/relationships" r:id="rId1"/>
            </a:rPr>
            <a:t>Amy.Rogers@somerset.gov.uk</a:t>
          </a:r>
          <a:endParaRPr lang="en-GB" dirty="0"/>
        </a:p>
        <a:p>
          <a:r>
            <a:rPr lang="en-GB" dirty="0"/>
            <a:t>07811311389</a:t>
          </a:r>
          <a:endParaRPr lang="en-US" dirty="0"/>
        </a:p>
      </dgm:t>
    </dgm:pt>
    <dgm:pt modelId="{186E5C1C-7226-4E95-A9CD-1DDD3E8EF86B}" type="parTrans" cxnId="{4C39DC9E-BB84-4F7A-97E4-82EBEB8D5E62}">
      <dgm:prSet/>
      <dgm:spPr/>
      <dgm:t>
        <a:bodyPr/>
        <a:lstStyle/>
        <a:p>
          <a:endParaRPr lang="en-US"/>
        </a:p>
      </dgm:t>
    </dgm:pt>
    <dgm:pt modelId="{7FDE4053-342E-4F19-AC2F-26FE7C69DE9C}" type="sibTrans" cxnId="{4C39DC9E-BB84-4F7A-97E4-82EBEB8D5E62}">
      <dgm:prSet/>
      <dgm:spPr/>
      <dgm:t>
        <a:bodyPr/>
        <a:lstStyle/>
        <a:p>
          <a:endParaRPr lang="en-US"/>
        </a:p>
      </dgm:t>
    </dgm:pt>
    <dgm:pt modelId="{33750C2A-EE86-4120-9D98-C3BC539B632C}">
      <dgm:prSet/>
      <dgm:spPr/>
      <dgm:t>
        <a:bodyPr/>
        <a:lstStyle/>
        <a:p>
          <a:r>
            <a:rPr lang="en-GB" dirty="0"/>
            <a:t>Jess Rogers – Safeguarding Adults Lead</a:t>
          </a:r>
        </a:p>
        <a:p>
          <a:r>
            <a:rPr lang="en-GB" dirty="0">
              <a:hlinkClick xmlns:r="http://schemas.openxmlformats.org/officeDocument/2006/relationships" r:id="rId2"/>
            </a:rPr>
            <a:t>Jessica.Rogers@somerset.gov.uk</a:t>
          </a:r>
          <a:endParaRPr lang="en-GB" dirty="0"/>
        </a:p>
        <a:p>
          <a:r>
            <a:rPr lang="en-GB" dirty="0"/>
            <a:t>07811314012 </a:t>
          </a:r>
          <a:endParaRPr lang="en-US" dirty="0"/>
        </a:p>
      </dgm:t>
    </dgm:pt>
    <dgm:pt modelId="{D2308F41-936B-4AD0-805C-4D126E70A844}" type="parTrans" cxnId="{8638AA53-9339-4DE9-BA88-5AA6A3EC4F59}">
      <dgm:prSet/>
      <dgm:spPr/>
      <dgm:t>
        <a:bodyPr/>
        <a:lstStyle/>
        <a:p>
          <a:endParaRPr lang="en-US"/>
        </a:p>
      </dgm:t>
    </dgm:pt>
    <dgm:pt modelId="{A706CF67-3234-4437-A5FE-8C2FFE9C7D46}" type="sibTrans" cxnId="{8638AA53-9339-4DE9-BA88-5AA6A3EC4F59}">
      <dgm:prSet/>
      <dgm:spPr/>
      <dgm:t>
        <a:bodyPr/>
        <a:lstStyle/>
        <a:p>
          <a:endParaRPr lang="en-US"/>
        </a:p>
      </dgm:t>
    </dgm:pt>
    <dgm:pt modelId="{09618378-13F5-45A6-BDC2-1DAD95A3026F}" type="pres">
      <dgm:prSet presAssocID="{893D3BE2-8918-4B78-9D2D-649B63565A5C}" presName="linear" presStyleCnt="0">
        <dgm:presLayoutVars>
          <dgm:animLvl val="lvl"/>
          <dgm:resizeHandles val="exact"/>
        </dgm:presLayoutVars>
      </dgm:prSet>
      <dgm:spPr/>
    </dgm:pt>
    <dgm:pt modelId="{CBEEADCB-8A8D-4B73-B656-3D3023A0471A}" type="pres">
      <dgm:prSet presAssocID="{08877A66-9321-4EAA-B926-0445917682D4}" presName="parentText" presStyleLbl="node1" presStyleIdx="0" presStyleCnt="2">
        <dgm:presLayoutVars>
          <dgm:chMax val="0"/>
          <dgm:bulletEnabled val="1"/>
        </dgm:presLayoutVars>
      </dgm:prSet>
      <dgm:spPr/>
    </dgm:pt>
    <dgm:pt modelId="{38B93DEC-99DD-4241-84E2-D74C37C56F56}" type="pres">
      <dgm:prSet presAssocID="{7FDE4053-342E-4F19-AC2F-26FE7C69DE9C}" presName="spacer" presStyleCnt="0"/>
      <dgm:spPr/>
    </dgm:pt>
    <dgm:pt modelId="{3C0F12CB-AC11-4408-BF1B-F22EB8D5C9EB}" type="pres">
      <dgm:prSet presAssocID="{33750C2A-EE86-4120-9D98-C3BC539B632C}" presName="parentText" presStyleLbl="node1" presStyleIdx="1" presStyleCnt="2">
        <dgm:presLayoutVars>
          <dgm:chMax val="0"/>
          <dgm:bulletEnabled val="1"/>
        </dgm:presLayoutVars>
      </dgm:prSet>
      <dgm:spPr/>
    </dgm:pt>
  </dgm:ptLst>
  <dgm:cxnLst>
    <dgm:cxn modelId="{A4618C13-C25C-4C66-AA6E-76A85ADC0FAB}" type="presOf" srcId="{33750C2A-EE86-4120-9D98-C3BC539B632C}" destId="{3C0F12CB-AC11-4408-BF1B-F22EB8D5C9EB}" srcOrd="0" destOrd="0" presId="urn:microsoft.com/office/officeart/2005/8/layout/vList2"/>
    <dgm:cxn modelId="{9D44DB28-3051-4029-B62A-3988C8CE53B1}" type="presOf" srcId="{893D3BE2-8918-4B78-9D2D-649B63565A5C}" destId="{09618378-13F5-45A6-BDC2-1DAD95A3026F}" srcOrd="0" destOrd="0" presId="urn:microsoft.com/office/officeart/2005/8/layout/vList2"/>
    <dgm:cxn modelId="{8638AA53-9339-4DE9-BA88-5AA6A3EC4F59}" srcId="{893D3BE2-8918-4B78-9D2D-649B63565A5C}" destId="{33750C2A-EE86-4120-9D98-C3BC539B632C}" srcOrd="1" destOrd="0" parTransId="{D2308F41-936B-4AD0-805C-4D126E70A844}" sibTransId="{A706CF67-3234-4437-A5FE-8C2FFE9C7D46}"/>
    <dgm:cxn modelId="{4C39DC9E-BB84-4F7A-97E4-82EBEB8D5E62}" srcId="{893D3BE2-8918-4B78-9D2D-649B63565A5C}" destId="{08877A66-9321-4EAA-B926-0445917682D4}" srcOrd="0" destOrd="0" parTransId="{186E5C1C-7226-4E95-A9CD-1DDD3E8EF86B}" sibTransId="{7FDE4053-342E-4F19-AC2F-26FE7C69DE9C}"/>
    <dgm:cxn modelId="{E3EDC8DA-1F76-4428-8D67-7158A17A145F}" type="presOf" srcId="{08877A66-9321-4EAA-B926-0445917682D4}" destId="{CBEEADCB-8A8D-4B73-B656-3D3023A0471A}" srcOrd="0" destOrd="0" presId="urn:microsoft.com/office/officeart/2005/8/layout/vList2"/>
    <dgm:cxn modelId="{7FC55876-1E0C-4EBE-8F8F-B7A797E1BE78}" type="presParOf" srcId="{09618378-13F5-45A6-BDC2-1DAD95A3026F}" destId="{CBEEADCB-8A8D-4B73-B656-3D3023A0471A}" srcOrd="0" destOrd="0" presId="urn:microsoft.com/office/officeart/2005/8/layout/vList2"/>
    <dgm:cxn modelId="{5D706475-C60C-48D6-B7FD-32E10731EFE1}" type="presParOf" srcId="{09618378-13F5-45A6-BDC2-1DAD95A3026F}" destId="{38B93DEC-99DD-4241-84E2-D74C37C56F56}" srcOrd="1" destOrd="0" presId="urn:microsoft.com/office/officeart/2005/8/layout/vList2"/>
    <dgm:cxn modelId="{E9AE8D71-F35C-4C33-B087-98280CF55467}" type="presParOf" srcId="{09618378-13F5-45A6-BDC2-1DAD95A3026F}" destId="{3C0F12CB-AC11-4408-BF1B-F22EB8D5C9E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91FD29B-0993-42A0-9618-82D3688F6C2D}" type="doc">
      <dgm:prSet loTypeId="urn:microsoft.com/office/officeart/2005/8/layout/vList5" loCatId="list" qsTypeId="urn:microsoft.com/office/officeart/2005/8/quickstyle/simple2" qsCatId="simple" csTypeId="urn:microsoft.com/office/officeart/2005/8/colors/colorful5" csCatId="colorful"/>
      <dgm:spPr/>
      <dgm:t>
        <a:bodyPr/>
        <a:lstStyle/>
        <a:p>
          <a:endParaRPr lang="en-US"/>
        </a:p>
      </dgm:t>
    </dgm:pt>
    <dgm:pt modelId="{2DA4AB55-8CF0-4065-801F-8D99AAE2EB3E}">
      <dgm:prSet/>
      <dgm:spPr/>
      <dgm:t>
        <a:bodyPr/>
        <a:lstStyle/>
        <a:p>
          <a:r>
            <a:rPr lang="en-GB" dirty="0">
              <a:latin typeface="Microsoft New Tai Lue" panose="020B0502040204020203" pitchFamily="34" charset="0"/>
              <a:cs typeface="Microsoft New Tai Lue" panose="020B0502040204020203" pitchFamily="34" charset="0"/>
            </a:rPr>
            <a:t>Safeguarding is everybody’s business.</a:t>
          </a:r>
          <a:endParaRPr lang="en-US" dirty="0">
            <a:latin typeface="Microsoft New Tai Lue" panose="020B0502040204020203" pitchFamily="34" charset="0"/>
            <a:cs typeface="Microsoft New Tai Lue" panose="020B0502040204020203" pitchFamily="34" charset="0"/>
          </a:endParaRPr>
        </a:p>
      </dgm:t>
    </dgm:pt>
    <dgm:pt modelId="{D923772A-FCE5-471E-BE56-5B100C709D0E}" type="parTrans" cxnId="{2011A738-EF58-4535-825C-A83BC7143629}">
      <dgm:prSet/>
      <dgm:spPr/>
      <dgm:t>
        <a:bodyPr/>
        <a:lstStyle/>
        <a:p>
          <a:endParaRPr lang="en-US">
            <a:latin typeface="Microsoft New Tai Lue" panose="020B0502040204020203" pitchFamily="34" charset="0"/>
            <a:cs typeface="Microsoft New Tai Lue" panose="020B0502040204020203" pitchFamily="34" charset="0"/>
          </a:endParaRPr>
        </a:p>
      </dgm:t>
    </dgm:pt>
    <dgm:pt modelId="{5C7D14DB-2853-462E-ACA3-A370EDED5A69}" type="sibTrans" cxnId="{2011A738-EF58-4535-825C-A83BC7143629}">
      <dgm:prSet/>
      <dgm:spPr/>
      <dgm:t>
        <a:bodyPr/>
        <a:lstStyle/>
        <a:p>
          <a:endParaRPr lang="en-US">
            <a:latin typeface="Microsoft New Tai Lue" panose="020B0502040204020203" pitchFamily="34" charset="0"/>
            <a:cs typeface="Microsoft New Tai Lue" panose="020B0502040204020203" pitchFamily="34" charset="0"/>
          </a:endParaRPr>
        </a:p>
      </dgm:t>
    </dgm:pt>
    <dgm:pt modelId="{D1ECFBA0-6F7C-4D55-9B3F-D59F3B9A11F5}">
      <dgm:prSet/>
      <dgm:spPr/>
      <dgm:t>
        <a:bodyPr/>
        <a:lstStyle/>
        <a:p>
          <a:r>
            <a:rPr lang="en-GB" dirty="0">
              <a:latin typeface="Microsoft New Tai Lue" panose="020B0502040204020203" pitchFamily="34" charset="0"/>
              <a:cs typeface="Microsoft New Tai Lue" panose="020B0502040204020203" pitchFamily="34" charset="0"/>
            </a:rPr>
            <a:t>Recognising the importance of being open, clear and honest in the delivery of safeguarding. </a:t>
          </a:r>
          <a:endParaRPr lang="en-US" dirty="0">
            <a:latin typeface="Microsoft New Tai Lue" panose="020B0502040204020203" pitchFamily="34" charset="0"/>
            <a:cs typeface="Microsoft New Tai Lue" panose="020B0502040204020203" pitchFamily="34" charset="0"/>
          </a:endParaRPr>
        </a:p>
      </dgm:t>
    </dgm:pt>
    <dgm:pt modelId="{BCB834AE-BACB-4B1D-9DE5-0A64DEC00AA0}" type="parTrans" cxnId="{B45A570C-AD6E-4DDC-B0E1-7E213287C225}">
      <dgm:prSet/>
      <dgm:spPr/>
      <dgm:t>
        <a:bodyPr/>
        <a:lstStyle/>
        <a:p>
          <a:endParaRPr lang="en-US">
            <a:latin typeface="Microsoft New Tai Lue" panose="020B0502040204020203" pitchFamily="34" charset="0"/>
            <a:cs typeface="Microsoft New Tai Lue" panose="020B0502040204020203" pitchFamily="34" charset="0"/>
          </a:endParaRPr>
        </a:p>
      </dgm:t>
    </dgm:pt>
    <dgm:pt modelId="{F5CDDB9E-4FDC-4ADD-ACE4-2364D890FB5A}" type="sibTrans" cxnId="{B45A570C-AD6E-4DDC-B0E1-7E213287C225}">
      <dgm:prSet/>
      <dgm:spPr/>
      <dgm:t>
        <a:bodyPr/>
        <a:lstStyle/>
        <a:p>
          <a:endParaRPr lang="en-US">
            <a:latin typeface="Microsoft New Tai Lue" panose="020B0502040204020203" pitchFamily="34" charset="0"/>
            <a:cs typeface="Microsoft New Tai Lue" panose="020B0502040204020203" pitchFamily="34" charset="0"/>
          </a:endParaRPr>
        </a:p>
      </dgm:t>
    </dgm:pt>
    <dgm:pt modelId="{8F2C4DE7-1B3A-4B2F-95C0-F4A87AF10807}">
      <dgm:prSet/>
      <dgm:spPr/>
      <dgm:t>
        <a:bodyPr/>
        <a:lstStyle/>
        <a:p>
          <a:r>
            <a:rPr lang="en-GB" dirty="0">
              <a:latin typeface="Microsoft New Tai Lue" panose="020B0502040204020203" pitchFamily="34" charset="0"/>
              <a:cs typeface="Microsoft New Tai Lue" panose="020B0502040204020203" pitchFamily="34" charset="0"/>
            </a:rPr>
            <a:t>Everyone must accept that we are all accountable as individuals, services and organisations.</a:t>
          </a:r>
          <a:endParaRPr lang="en-US" dirty="0">
            <a:latin typeface="Microsoft New Tai Lue" panose="020B0502040204020203" pitchFamily="34" charset="0"/>
            <a:cs typeface="Microsoft New Tai Lue" panose="020B0502040204020203" pitchFamily="34" charset="0"/>
          </a:endParaRPr>
        </a:p>
      </dgm:t>
    </dgm:pt>
    <dgm:pt modelId="{C25DC613-B46E-4740-AEB1-B2108C0FB08C}" type="parTrans" cxnId="{C5060859-AD2B-40B7-85F1-1C91073D0FED}">
      <dgm:prSet/>
      <dgm:spPr/>
      <dgm:t>
        <a:bodyPr/>
        <a:lstStyle/>
        <a:p>
          <a:endParaRPr lang="en-US">
            <a:latin typeface="Microsoft New Tai Lue" panose="020B0502040204020203" pitchFamily="34" charset="0"/>
            <a:cs typeface="Microsoft New Tai Lue" panose="020B0502040204020203" pitchFamily="34" charset="0"/>
          </a:endParaRPr>
        </a:p>
      </dgm:t>
    </dgm:pt>
    <dgm:pt modelId="{694CB6A5-18EC-4C9D-8AB9-E411E71617DC}" type="sibTrans" cxnId="{C5060859-AD2B-40B7-85F1-1C91073D0FED}">
      <dgm:prSet/>
      <dgm:spPr/>
      <dgm:t>
        <a:bodyPr/>
        <a:lstStyle/>
        <a:p>
          <a:endParaRPr lang="en-US">
            <a:latin typeface="Microsoft New Tai Lue" panose="020B0502040204020203" pitchFamily="34" charset="0"/>
            <a:cs typeface="Microsoft New Tai Lue" panose="020B0502040204020203" pitchFamily="34" charset="0"/>
          </a:endParaRPr>
        </a:p>
      </dgm:t>
    </dgm:pt>
    <dgm:pt modelId="{BBFAA449-20CA-48E8-B8CD-E837EE7C4BBC}">
      <dgm:prSet/>
      <dgm:spPr/>
      <dgm:t>
        <a:bodyPr/>
        <a:lstStyle/>
        <a:p>
          <a:r>
            <a:rPr lang="en-GB">
              <a:latin typeface="Microsoft New Tai Lue" panose="020B0502040204020203" pitchFamily="34" charset="0"/>
              <a:cs typeface="Microsoft New Tai Lue" panose="020B0502040204020203" pitchFamily="34" charset="0"/>
            </a:rPr>
            <a:t>Record keeping.</a:t>
          </a:r>
          <a:endParaRPr lang="en-US">
            <a:latin typeface="Microsoft New Tai Lue" panose="020B0502040204020203" pitchFamily="34" charset="0"/>
            <a:cs typeface="Microsoft New Tai Lue" panose="020B0502040204020203" pitchFamily="34" charset="0"/>
          </a:endParaRPr>
        </a:p>
      </dgm:t>
    </dgm:pt>
    <dgm:pt modelId="{796F1FA5-AC2E-4D7E-BAC7-0CD399E936E8}" type="parTrans" cxnId="{A1454B26-F22C-47B2-80AA-DBA5EECCF0FD}">
      <dgm:prSet/>
      <dgm:spPr/>
      <dgm:t>
        <a:bodyPr/>
        <a:lstStyle/>
        <a:p>
          <a:endParaRPr lang="en-US">
            <a:latin typeface="Microsoft New Tai Lue" panose="020B0502040204020203" pitchFamily="34" charset="0"/>
            <a:cs typeface="Microsoft New Tai Lue" panose="020B0502040204020203" pitchFamily="34" charset="0"/>
          </a:endParaRPr>
        </a:p>
      </dgm:t>
    </dgm:pt>
    <dgm:pt modelId="{A2BD6023-3E9E-4EFD-9D35-96555C5DEBBF}" type="sibTrans" cxnId="{A1454B26-F22C-47B2-80AA-DBA5EECCF0FD}">
      <dgm:prSet/>
      <dgm:spPr/>
      <dgm:t>
        <a:bodyPr/>
        <a:lstStyle/>
        <a:p>
          <a:endParaRPr lang="en-US">
            <a:latin typeface="Microsoft New Tai Lue" panose="020B0502040204020203" pitchFamily="34" charset="0"/>
            <a:cs typeface="Microsoft New Tai Lue" panose="020B0502040204020203" pitchFamily="34" charset="0"/>
          </a:endParaRPr>
        </a:p>
      </dgm:t>
    </dgm:pt>
    <dgm:pt modelId="{2B88C6C2-B0F4-4EA8-9CFC-02BE02B8BE23}" type="pres">
      <dgm:prSet presAssocID="{191FD29B-0993-42A0-9618-82D3688F6C2D}" presName="Name0" presStyleCnt="0">
        <dgm:presLayoutVars>
          <dgm:dir/>
          <dgm:animLvl val="lvl"/>
          <dgm:resizeHandles val="exact"/>
        </dgm:presLayoutVars>
      </dgm:prSet>
      <dgm:spPr/>
    </dgm:pt>
    <dgm:pt modelId="{9E8FE228-D9DE-4135-8C85-5D65AD4FE760}" type="pres">
      <dgm:prSet presAssocID="{2DA4AB55-8CF0-4065-801F-8D99AAE2EB3E}" presName="linNode" presStyleCnt="0"/>
      <dgm:spPr/>
    </dgm:pt>
    <dgm:pt modelId="{F907F0A4-DD46-46A3-802D-CBA6AE6A3EB2}" type="pres">
      <dgm:prSet presAssocID="{2DA4AB55-8CF0-4065-801F-8D99AAE2EB3E}" presName="parentText" presStyleLbl="node1" presStyleIdx="0" presStyleCnt="4" custLinFactNeighborX="-32768" custLinFactNeighborY="-98233">
        <dgm:presLayoutVars>
          <dgm:chMax val="1"/>
          <dgm:bulletEnabled val="1"/>
        </dgm:presLayoutVars>
      </dgm:prSet>
      <dgm:spPr/>
    </dgm:pt>
    <dgm:pt modelId="{97C7B24B-A1DA-4AA3-B1F7-87B9B4F1B940}" type="pres">
      <dgm:prSet presAssocID="{5C7D14DB-2853-462E-ACA3-A370EDED5A69}" presName="sp" presStyleCnt="0"/>
      <dgm:spPr/>
    </dgm:pt>
    <dgm:pt modelId="{174F05CF-82A0-47EA-B90E-2D43ECD37505}" type="pres">
      <dgm:prSet presAssocID="{D1ECFBA0-6F7C-4D55-9B3F-D59F3B9A11F5}" presName="linNode" presStyleCnt="0"/>
      <dgm:spPr/>
    </dgm:pt>
    <dgm:pt modelId="{D31DCC12-52E5-4BD9-BDCF-6B4D1F53C273}" type="pres">
      <dgm:prSet presAssocID="{D1ECFBA0-6F7C-4D55-9B3F-D59F3B9A11F5}" presName="parentText" presStyleLbl="node1" presStyleIdx="1" presStyleCnt="4" custLinFactNeighborX="71272" custLinFactNeighborY="-32942">
        <dgm:presLayoutVars>
          <dgm:chMax val="1"/>
          <dgm:bulletEnabled val="1"/>
        </dgm:presLayoutVars>
      </dgm:prSet>
      <dgm:spPr/>
    </dgm:pt>
    <dgm:pt modelId="{5D0C479F-6986-4799-82D3-EDD08F43CFF0}" type="pres">
      <dgm:prSet presAssocID="{F5CDDB9E-4FDC-4ADD-ACE4-2364D890FB5A}" presName="sp" presStyleCnt="0"/>
      <dgm:spPr/>
    </dgm:pt>
    <dgm:pt modelId="{20A9886F-41B6-40FE-9D4C-B6EE739952DA}" type="pres">
      <dgm:prSet presAssocID="{8F2C4DE7-1B3A-4B2F-95C0-F4A87AF10807}" presName="linNode" presStyleCnt="0"/>
      <dgm:spPr/>
    </dgm:pt>
    <dgm:pt modelId="{ED0032FA-6E8F-40F5-93E4-003CA16AD9D5}" type="pres">
      <dgm:prSet presAssocID="{8F2C4DE7-1B3A-4B2F-95C0-F4A87AF10807}" presName="parentText" presStyleLbl="node1" presStyleIdx="2" presStyleCnt="4" custLinFactNeighborX="-23470" custLinFactNeighborY="-23852">
        <dgm:presLayoutVars>
          <dgm:chMax val="1"/>
          <dgm:bulletEnabled val="1"/>
        </dgm:presLayoutVars>
      </dgm:prSet>
      <dgm:spPr/>
    </dgm:pt>
    <dgm:pt modelId="{376BFA2A-C876-4CF5-9E7B-4BDA6BD5CB32}" type="pres">
      <dgm:prSet presAssocID="{694CB6A5-18EC-4C9D-8AB9-E411E71617DC}" presName="sp" presStyleCnt="0"/>
      <dgm:spPr/>
    </dgm:pt>
    <dgm:pt modelId="{D8E9BC03-6AF6-4EB3-82D5-622B846E4EA5}" type="pres">
      <dgm:prSet presAssocID="{BBFAA449-20CA-48E8-B8CD-E837EE7C4BBC}" presName="linNode" presStyleCnt="0"/>
      <dgm:spPr/>
    </dgm:pt>
    <dgm:pt modelId="{F5E907B6-0899-4C7C-93E6-B7FFC006D464}" type="pres">
      <dgm:prSet presAssocID="{BBFAA449-20CA-48E8-B8CD-E837EE7C4BBC}" presName="parentText" presStyleLbl="node1" presStyleIdx="3" presStyleCnt="4" custLinFactNeighborX="66201" custLinFactNeighborY="-21016">
        <dgm:presLayoutVars>
          <dgm:chMax val="1"/>
          <dgm:bulletEnabled val="1"/>
        </dgm:presLayoutVars>
      </dgm:prSet>
      <dgm:spPr/>
    </dgm:pt>
  </dgm:ptLst>
  <dgm:cxnLst>
    <dgm:cxn modelId="{B45A570C-AD6E-4DDC-B0E1-7E213287C225}" srcId="{191FD29B-0993-42A0-9618-82D3688F6C2D}" destId="{D1ECFBA0-6F7C-4D55-9B3F-D59F3B9A11F5}" srcOrd="1" destOrd="0" parTransId="{BCB834AE-BACB-4B1D-9DE5-0A64DEC00AA0}" sibTransId="{F5CDDB9E-4FDC-4ADD-ACE4-2364D890FB5A}"/>
    <dgm:cxn modelId="{A1454B26-F22C-47B2-80AA-DBA5EECCF0FD}" srcId="{191FD29B-0993-42A0-9618-82D3688F6C2D}" destId="{BBFAA449-20CA-48E8-B8CD-E837EE7C4BBC}" srcOrd="3" destOrd="0" parTransId="{796F1FA5-AC2E-4D7E-BAC7-0CD399E936E8}" sibTransId="{A2BD6023-3E9E-4EFD-9D35-96555C5DEBBF}"/>
    <dgm:cxn modelId="{2011A738-EF58-4535-825C-A83BC7143629}" srcId="{191FD29B-0993-42A0-9618-82D3688F6C2D}" destId="{2DA4AB55-8CF0-4065-801F-8D99AAE2EB3E}" srcOrd="0" destOrd="0" parTransId="{D923772A-FCE5-471E-BE56-5B100C709D0E}" sibTransId="{5C7D14DB-2853-462E-ACA3-A370EDED5A69}"/>
    <dgm:cxn modelId="{3CAEB362-65F0-45EE-A97F-CA3D12A83F06}" type="presOf" srcId="{8F2C4DE7-1B3A-4B2F-95C0-F4A87AF10807}" destId="{ED0032FA-6E8F-40F5-93E4-003CA16AD9D5}" srcOrd="0" destOrd="0" presId="urn:microsoft.com/office/officeart/2005/8/layout/vList5"/>
    <dgm:cxn modelId="{C5060859-AD2B-40B7-85F1-1C91073D0FED}" srcId="{191FD29B-0993-42A0-9618-82D3688F6C2D}" destId="{8F2C4DE7-1B3A-4B2F-95C0-F4A87AF10807}" srcOrd="2" destOrd="0" parTransId="{C25DC613-B46E-4740-AEB1-B2108C0FB08C}" sibTransId="{694CB6A5-18EC-4C9D-8AB9-E411E71617DC}"/>
    <dgm:cxn modelId="{9372867C-23FD-498F-B825-5990EE1D42C9}" type="presOf" srcId="{BBFAA449-20CA-48E8-B8CD-E837EE7C4BBC}" destId="{F5E907B6-0899-4C7C-93E6-B7FFC006D464}" srcOrd="0" destOrd="0" presId="urn:microsoft.com/office/officeart/2005/8/layout/vList5"/>
    <dgm:cxn modelId="{5401DE8A-F441-49B1-A1C0-6087A296F171}" type="presOf" srcId="{191FD29B-0993-42A0-9618-82D3688F6C2D}" destId="{2B88C6C2-B0F4-4EA8-9CFC-02BE02B8BE23}" srcOrd="0" destOrd="0" presId="urn:microsoft.com/office/officeart/2005/8/layout/vList5"/>
    <dgm:cxn modelId="{2F27DEE2-EE56-419A-8ACF-211BEA9C30CD}" type="presOf" srcId="{2DA4AB55-8CF0-4065-801F-8D99AAE2EB3E}" destId="{F907F0A4-DD46-46A3-802D-CBA6AE6A3EB2}" srcOrd="0" destOrd="0" presId="urn:microsoft.com/office/officeart/2005/8/layout/vList5"/>
    <dgm:cxn modelId="{F519AFF9-80E2-4C31-983E-C9A08EB9325C}" type="presOf" srcId="{D1ECFBA0-6F7C-4D55-9B3F-D59F3B9A11F5}" destId="{D31DCC12-52E5-4BD9-BDCF-6B4D1F53C273}" srcOrd="0" destOrd="0" presId="urn:microsoft.com/office/officeart/2005/8/layout/vList5"/>
    <dgm:cxn modelId="{ECC148A8-B9B3-4A3A-A862-8B97B0D6767A}" type="presParOf" srcId="{2B88C6C2-B0F4-4EA8-9CFC-02BE02B8BE23}" destId="{9E8FE228-D9DE-4135-8C85-5D65AD4FE760}" srcOrd="0" destOrd="0" presId="urn:microsoft.com/office/officeart/2005/8/layout/vList5"/>
    <dgm:cxn modelId="{1E2DD356-B4B9-4375-ACA0-2475DBE9DDA9}" type="presParOf" srcId="{9E8FE228-D9DE-4135-8C85-5D65AD4FE760}" destId="{F907F0A4-DD46-46A3-802D-CBA6AE6A3EB2}" srcOrd="0" destOrd="0" presId="urn:microsoft.com/office/officeart/2005/8/layout/vList5"/>
    <dgm:cxn modelId="{E3C7D7F4-1C10-4229-8FCE-E7442B9433E9}" type="presParOf" srcId="{2B88C6C2-B0F4-4EA8-9CFC-02BE02B8BE23}" destId="{97C7B24B-A1DA-4AA3-B1F7-87B9B4F1B940}" srcOrd="1" destOrd="0" presId="urn:microsoft.com/office/officeart/2005/8/layout/vList5"/>
    <dgm:cxn modelId="{70FADED1-E104-490F-8161-C38E7E06C99E}" type="presParOf" srcId="{2B88C6C2-B0F4-4EA8-9CFC-02BE02B8BE23}" destId="{174F05CF-82A0-47EA-B90E-2D43ECD37505}" srcOrd="2" destOrd="0" presId="urn:microsoft.com/office/officeart/2005/8/layout/vList5"/>
    <dgm:cxn modelId="{22920BDA-588C-4CBE-A139-52BE0930EAA3}" type="presParOf" srcId="{174F05CF-82A0-47EA-B90E-2D43ECD37505}" destId="{D31DCC12-52E5-4BD9-BDCF-6B4D1F53C273}" srcOrd="0" destOrd="0" presId="urn:microsoft.com/office/officeart/2005/8/layout/vList5"/>
    <dgm:cxn modelId="{97640AF9-2554-4521-8771-1A2060E164C7}" type="presParOf" srcId="{2B88C6C2-B0F4-4EA8-9CFC-02BE02B8BE23}" destId="{5D0C479F-6986-4799-82D3-EDD08F43CFF0}" srcOrd="3" destOrd="0" presId="urn:microsoft.com/office/officeart/2005/8/layout/vList5"/>
    <dgm:cxn modelId="{85CEB211-7365-44C7-B41B-B60252ED820A}" type="presParOf" srcId="{2B88C6C2-B0F4-4EA8-9CFC-02BE02B8BE23}" destId="{20A9886F-41B6-40FE-9D4C-B6EE739952DA}" srcOrd="4" destOrd="0" presId="urn:microsoft.com/office/officeart/2005/8/layout/vList5"/>
    <dgm:cxn modelId="{FC8D903F-D852-415C-A193-859E262DD4AB}" type="presParOf" srcId="{20A9886F-41B6-40FE-9D4C-B6EE739952DA}" destId="{ED0032FA-6E8F-40F5-93E4-003CA16AD9D5}" srcOrd="0" destOrd="0" presId="urn:microsoft.com/office/officeart/2005/8/layout/vList5"/>
    <dgm:cxn modelId="{49933168-90D7-44F2-8D35-EC3288E0C2F2}" type="presParOf" srcId="{2B88C6C2-B0F4-4EA8-9CFC-02BE02B8BE23}" destId="{376BFA2A-C876-4CF5-9E7B-4BDA6BD5CB32}" srcOrd="5" destOrd="0" presId="urn:microsoft.com/office/officeart/2005/8/layout/vList5"/>
    <dgm:cxn modelId="{284B10B7-B1B7-40E5-933C-452F54C14CBF}" type="presParOf" srcId="{2B88C6C2-B0F4-4EA8-9CFC-02BE02B8BE23}" destId="{D8E9BC03-6AF6-4EB3-82D5-622B846E4EA5}" srcOrd="6" destOrd="0" presId="urn:microsoft.com/office/officeart/2005/8/layout/vList5"/>
    <dgm:cxn modelId="{71691AE3-61F2-48D3-9008-86BCF89EF008}" type="presParOf" srcId="{D8E9BC03-6AF6-4EB3-82D5-622B846E4EA5}" destId="{F5E907B6-0899-4C7C-93E6-B7FFC006D46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8C583E4-F07E-4EEA-8D66-E49FF196F1CD}"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8FBA137B-AC11-4F96-B06F-E4269D78C6F2}">
      <dgm:prSet/>
      <dgm:spPr/>
      <dgm:t>
        <a:bodyPr/>
        <a:lstStyle/>
        <a:p>
          <a:r>
            <a:rPr lang="en-GB" dirty="0">
              <a:latin typeface="Microsoft New Tai Lue" panose="020B0502040204020203" pitchFamily="34" charset="0"/>
              <a:cs typeface="Microsoft New Tai Lue" panose="020B0502040204020203" pitchFamily="34" charset="0"/>
            </a:rPr>
            <a:t>Recording </a:t>
          </a:r>
          <a:endParaRPr lang="en-US" dirty="0">
            <a:latin typeface="Microsoft New Tai Lue" panose="020B0502040204020203" pitchFamily="34" charset="0"/>
            <a:cs typeface="Microsoft New Tai Lue" panose="020B0502040204020203" pitchFamily="34" charset="0"/>
          </a:endParaRPr>
        </a:p>
      </dgm:t>
    </dgm:pt>
    <dgm:pt modelId="{AB195BBD-EF21-4E8A-8210-1E5F66398C7B}" type="parTrans" cxnId="{ED96EB0D-4883-4751-A2C1-043B5EE246B3}">
      <dgm:prSet/>
      <dgm:spPr/>
      <dgm:t>
        <a:bodyPr/>
        <a:lstStyle/>
        <a:p>
          <a:endParaRPr lang="en-US">
            <a:latin typeface="Microsoft New Tai Lue" panose="020B0502040204020203" pitchFamily="34" charset="0"/>
            <a:cs typeface="Microsoft New Tai Lue" panose="020B0502040204020203" pitchFamily="34" charset="0"/>
          </a:endParaRPr>
        </a:p>
      </dgm:t>
    </dgm:pt>
    <dgm:pt modelId="{F07740D9-E116-4C5F-8A1B-653C77344D08}" type="sibTrans" cxnId="{ED96EB0D-4883-4751-A2C1-043B5EE246B3}">
      <dgm:prSet/>
      <dgm:spPr/>
      <dgm:t>
        <a:bodyPr/>
        <a:lstStyle/>
        <a:p>
          <a:endParaRPr lang="en-US">
            <a:latin typeface="Microsoft New Tai Lue" panose="020B0502040204020203" pitchFamily="34" charset="0"/>
            <a:cs typeface="Microsoft New Tai Lue" panose="020B0502040204020203" pitchFamily="34" charset="0"/>
          </a:endParaRPr>
        </a:p>
      </dgm:t>
    </dgm:pt>
    <dgm:pt modelId="{F25D8AEB-97C1-480F-A0CD-B8A00DB2FF01}">
      <dgm:prSet/>
      <dgm:spPr/>
      <dgm:t>
        <a:bodyPr/>
        <a:lstStyle/>
        <a:p>
          <a:r>
            <a:rPr lang="en-GB">
              <a:latin typeface="Microsoft New Tai Lue" panose="020B0502040204020203" pitchFamily="34" charset="0"/>
              <a:cs typeface="Microsoft New Tai Lue" panose="020B0502040204020203" pitchFamily="34" charset="0"/>
            </a:rPr>
            <a:t>Risk assessments</a:t>
          </a:r>
          <a:endParaRPr lang="en-US">
            <a:latin typeface="Microsoft New Tai Lue" panose="020B0502040204020203" pitchFamily="34" charset="0"/>
            <a:cs typeface="Microsoft New Tai Lue" panose="020B0502040204020203" pitchFamily="34" charset="0"/>
          </a:endParaRPr>
        </a:p>
      </dgm:t>
    </dgm:pt>
    <dgm:pt modelId="{500D4F54-061F-41B4-B290-A56C4AB9588F}" type="parTrans" cxnId="{09D72A02-E447-42D8-A86D-C991C4FA8FB9}">
      <dgm:prSet/>
      <dgm:spPr/>
      <dgm:t>
        <a:bodyPr/>
        <a:lstStyle/>
        <a:p>
          <a:endParaRPr lang="en-US">
            <a:latin typeface="Microsoft New Tai Lue" panose="020B0502040204020203" pitchFamily="34" charset="0"/>
            <a:cs typeface="Microsoft New Tai Lue" panose="020B0502040204020203" pitchFamily="34" charset="0"/>
          </a:endParaRPr>
        </a:p>
      </dgm:t>
    </dgm:pt>
    <dgm:pt modelId="{C4CCB284-FB86-458C-818D-63D641F4111D}" type="sibTrans" cxnId="{09D72A02-E447-42D8-A86D-C991C4FA8FB9}">
      <dgm:prSet/>
      <dgm:spPr/>
      <dgm:t>
        <a:bodyPr/>
        <a:lstStyle/>
        <a:p>
          <a:endParaRPr lang="en-US">
            <a:latin typeface="Microsoft New Tai Lue" panose="020B0502040204020203" pitchFamily="34" charset="0"/>
            <a:cs typeface="Microsoft New Tai Lue" panose="020B0502040204020203" pitchFamily="34" charset="0"/>
          </a:endParaRPr>
        </a:p>
      </dgm:t>
    </dgm:pt>
    <dgm:pt modelId="{4FCAAC20-79C4-43C7-A24F-CD51CC2A6C35}">
      <dgm:prSet/>
      <dgm:spPr/>
      <dgm:t>
        <a:bodyPr/>
        <a:lstStyle/>
        <a:p>
          <a:r>
            <a:rPr lang="en-GB">
              <a:latin typeface="Microsoft New Tai Lue" panose="020B0502040204020203" pitchFamily="34" charset="0"/>
              <a:cs typeface="Microsoft New Tai Lue" panose="020B0502040204020203" pitchFamily="34" charset="0"/>
            </a:rPr>
            <a:t>Compatibility of residents</a:t>
          </a:r>
          <a:endParaRPr lang="en-US">
            <a:latin typeface="Microsoft New Tai Lue" panose="020B0502040204020203" pitchFamily="34" charset="0"/>
            <a:cs typeface="Microsoft New Tai Lue" panose="020B0502040204020203" pitchFamily="34" charset="0"/>
          </a:endParaRPr>
        </a:p>
      </dgm:t>
    </dgm:pt>
    <dgm:pt modelId="{F1208E25-026D-40F5-8DB7-69F9DCE5072E}" type="parTrans" cxnId="{5EEDDC01-922B-4073-9067-24212B7CBB5A}">
      <dgm:prSet/>
      <dgm:spPr/>
      <dgm:t>
        <a:bodyPr/>
        <a:lstStyle/>
        <a:p>
          <a:endParaRPr lang="en-US">
            <a:latin typeface="Microsoft New Tai Lue" panose="020B0502040204020203" pitchFamily="34" charset="0"/>
            <a:cs typeface="Microsoft New Tai Lue" panose="020B0502040204020203" pitchFamily="34" charset="0"/>
          </a:endParaRPr>
        </a:p>
      </dgm:t>
    </dgm:pt>
    <dgm:pt modelId="{2931897D-4B1D-42E5-813A-EA8C0E25624C}" type="sibTrans" cxnId="{5EEDDC01-922B-4073-9067-24212B7CBB5A}">
      <dgm:prSet/>
      <dgm:spPr/>
      <dgm:t>
        <a:bodyPr/>
        <a:lstStyle/>
        <a:p>
          <a:endParaRPr lang="en-US">
            <a:latin typeface="Microsoft New Tai Lue" panose="020B0502040204020203" pitchFamily="34" charset="0"/>
            <a:cs typeface="Microsoft New Tai Lue" panose="020B0502040204020203" pitchFamily="34" charset="0"/>
          </a:endParaRPr>
        </a:p>
      </dgm:t>
    </dgm:pt>
    <dgm:pt modelId="{B5052AE9-A151-466D-840B-EB9B4277DA59}">
      <dgm:prSet/>
      <dgm:spPr/>
      <dgm:t>
        <a:bodyPr/>
        <a:lstStyle/>
        <a:p>
          <a:r>
            <a:rPr lang="en-GB" dirty="0">
              <a:latin typeface="Microsoft New Tai Lue" panose="020B0502040204020203" pitchFamily="34" charset="0"/>
              <a:cs typeface="Microsoft New Tai Lue" panose="020B0502040204020203" pitchFamily="34" charset="0"/>
            </a:rPr>
            <a:t>How to manage an allegation</a:t>
          </a:r>
          <a:endParaRPr lang="en-US" dirty="0">
            <a:latin typeface="Microsoft New Tai Lue" panose="020B0502040204020203" pitchFamily="34" charset="0"/>
            <a:cs typeface="Microsoft New Tai Lue" panose="020B0502040204020203" pitchFamily="34" charset="0"/>
          </a:endParaRPr>
        </a:p>
      </dgm:t>
    </dgm:pt>
    <dgm:pt modelId="{1E18670B-E883-4DFF-BD4A-609A3EE1F0D0}" type="parTrans" cxnId="{81FB295C-B7AB-42C0-9592-E5231AAF6D1A}">
      <dgm:prSet/>
      <dgm:spPr/>
      <dgm:t>
        <a:bodyPr/>
        <a:lstStyle/>
        <a:p>
          <a:endParaRPr lang="en-US">
            <a:latin typeface="Microsoft New Tai Lue" panose="020B0502040204020203" pitchFamily="34" charset="0"/>
            <a:cs typeface="Microsoft New Tai Lue" panose="020B0502040204020203" pitchFamily="34" charset="0"/>
          </a:endParaRPr>
        </a:p>
      </dgm:t>
    </dgm:pt>
    <dgm:pt modelId="{65FA8C88-9884-42C1-999B-B97C78BD9E0C}" type="sibTrans" cxnId="{81FB295C-B7AB-42C0-9592-E5231AAF6D1A}">
      <dgm:prSet/>
      <dgm:spPr/>
      <dgm:t>
        <a:bodyPr/>
        <a:lstStyle/>
        <a:p>
          <a:endParaRPr lang="en-US">
            <a:latin typeface="Microsoft New Tai Lue" panose="020B0502040204020203" pitchFamily="34" charset="0"/>
            <a:cs typeface="Microsoft New Tai Lue" panose="020B0502040204020203" pitchFamily="34" charset="0"/>
          </a:endParaRPr>
        </a:p>
      </dgm:t>
    </dgm:pt>
    <dgm:pt modelId="{4396A800-D3F1-48CA-B349-333B98D474F8}">
      <dgm:prSet/>
      <dgm:spPr/>
      <dgm:t>
        <a:bodyPr/>
        <a:lstStyle/>
        <a:p>
          <a:r>
            <a:rPr lang="en-GB">
              <a:latin typeface="Microsoft New Tai Lue" panose="020B0502040204020203" pitchFamily="34" charset="0"/>
              <a:cs typeface="Microsoft New Tai Lue" panose="020B0502040204020203" pitchFamily="34" charset="0"/>
            </a:rPr>
            <a:t>Preserving evidence</a:t>
          </a:r>
          <a:endParaRPr lang="en-US">
            <a:latin typeface="Microsoft New Tai Lue" panose="020B0502040204020203" pitchFamily="34" charset="0"/>
            <a:cs typeface="Microsoft New Tai Lue" panose="020B0502040204020203" pitchFamily="34" charset="0"/>
          </a:endParaRPr>
        </a:p>
      </dgm:t>
    </dgm:pt>
    <dgm:pt modelId="{795054EC-AE55-49D0-B26C-E3DDB6A8FD46}" type="parTrans" cxnId="{74AC5E9F-FE27-4F45-AA4E-90F65C97D903}">
      <dgm:prSet/>
      <dgm:spPr/>
      <dgm:t>
        <a:bodyPr/>
        <a:lstStyle/>
        <a:p>
          <a:endParaRPr lang="en-US">
            <a:latin typeface="Microsoft New Tai Lue" panose="020B0502040204020203" pitchFamily="34" charset="0"/>
            <a:cs typeface="Microsoft New Tai Lue" panose="020B0502040204020203" pitchFamily="34" charset="0"/>
          </a:endParaRPr>
        </a:p>
      </dgm:t>
    </dgm:pt>
    <dgm:pt modelId="{A05F8F29-BD00-4099-9E96-76B0C05F716C}" type="sibTrans" cxnId="{74AC5E9F-FE27-4F45-AA4E-90F65C97D903}">
      <dgm:prSet/>
      <dgm:spPr/>
      <dgm:t>
        <a:bodyPr/>
        <a:lstStyle/>
        <a:p>
          <a:endParaRPr lang="en-US">
            <a:latin typeface="Microsoft New Tai Lue" panose="020B0502040204020203" pitchFamily="34" charset="0"/>
            <a:cs typeface="Microsoft New Tai Lue" panose="020B0502040204020203" pitchFamily="34" charset="0"/>
          </a:endParaRPr>
        </a:p>
      </dgm:t>
    </dgm:pt>
    <dgm:pt modelId="{BA4CCF79-254F-4CF3-99ED-4C2B613E1AF7}">
      <dgm:prSet/>
      <dgm:spPr/>
      <dgm:t>
        <a:bodyPr/>
        <a:lstStyle/>
        <a:p>
          <a:r>
            <a:rPr lang="en-GB">
              <a:latin typeface="Microsoft New Tai Lue" panose="020B0502040204020203" pitchFamily="34" charset="0"/>
              <a:cs typeface="Microsoft New Tai Lue" panose="020B0502040204020203" pitchFamily="34" charset="0"/>
            </a:rPr>
            <a:t>Poor communication</a:t>
          </a:r>
          <a:endParaRPr lang="en-US">
            <a:latin typeface="Microsoft New Tai Lue" panose="020B0502040204020203" pitchFamily="34" charset="0"/>
            <a:cs typeface="Microsoft New Tai Lue" panose="020B0502040204020203" pitchFamily="34" charset="0"/>
          </a:endParaRPr>
        </a:p>
      </dgm:t>
    </dgm:pt>
    <dgm:pt modelId="{7F6296F6-6E7A-4DA5-89DB-F4A4278B17EB}" type="parTrans" cxnId="{AFDBFB8A-DDF2-4DA6-8988-0DACD0A6AD96}">
      <dgm:prSet/>
      <dgm:spPr/>
      <dgm:t>
        <a:bodyPr/>
        <a:lstStyle/>
        <a:p>
          <a:endParaRPr lang="en-US">
            <a:latin typeface="Microsoft New Tai Lue" panose="020B0502040204020203" pitchFamily="34" charset="0"/>
            <a:cs typeface="Microsoft New Tai Lue" panose="020B0502040204020203" pitchFamily="34" charset="0"/>
          </a:endParaRPr>
        </a:p>
      </dgm:t>
    </dgm:pt>
    <dgm:pt modelId="{CC7CC169-2D36-49C6-9B24-625FA5671DE4}" type="sibTrans" cxnId="{AFDBFB8A-DDF2-4DA6-8988-0DACD0A6AD96}">
      <dgm:prSet/>
      <dgm:spPr/>
      <dgm:t>
        <a:bodyPr/>
        <a:lstStyle/>
        <a:p>
          <a:endParaRPr lang="en-US">
            <a:latin typeface="Microsoft New Tai Lue" panose="020B0502040204020203" pitchFamily="34" charset="0"/>
            <a:cs typeface="Microsoft New Tai Lue" panose="020B0502040204020203" pitchFamily="34" charset="0"/>
          </a:endParaRPr>
        </a:p>
      </dgm:t>
    </dgm:pt>
    <dgm:pt modelId="{FB6616B6-E0E5-4FBA-9309-953A51833110}" type="pres">
      <dgm:prSet presAssocID="{F8C583E4-F07E-4EEA-8D66-E49FF196F1CD}" presName="diagram" presStyleCnt="0">
        <dgm:presLayoutVars>
          <dgm:dir/>
          <dgm:resizeHandles val="exact"/>
        </dgm:presLayoutVars>
      </dgm:prSet>
      <dgm:spPr/>
    </dgm:pt>
    <dgm:pt modelId="{BCF0C327-2075-4972-8032-3B9DA8F7371A}" type="pres">
      <dgm:prSet presAssocID="{8FBA137B-AC11-4F96-B06F-E4269D78C6F2}" presName="node" presStyleLbl="node1" presStyleIdx="0" presStyleCnt="6">
        <dgm:presLayoutVars>
          <dgm:bulletEnabled val="1"/>
        </dgm:presLayoutVars>
      </dgm:prSet>
      <dgm:spPr/>
    </dgm:pt>
    <dgm:pt modelId="{6E838446-FEB7-410F-9509-256D14F9E811}" type="pres">
      <dgm:prSet presAssocID="{F07740D9-E116-4C5F-8A1B-653C77344D08}" presName="sibTrans" presStyleCnt="0"/>
      <dgm:spPr/>
    </dgm:pt>
    <dgm:pt modelId="{4EE2D9ED-4EAB-44B7-B76E-EC6D7194484F}" type="pres">
      <dgm:prSet presAssocID="{F25D8AEB-97C1-480F-A0CD-B8A00DB2FF01}" presName="node" presStyleLbl="node1" presStyleIdx="1" presStyleCnt="6">
        <dgm:presLayoutVars>
          <dgm:bulletEnabled val="1"/>
        </dgm:presLayoutVars>
      </dgm:prSet>
      <dgm:spPr/>
    </dgm:pt>
    <dgm:pt modelId="{5C1B8441-D7D4-4EAC-9244-B5DC16D19A95}" type="pres">
      <dgm:prSet presAssocID="{C4CCB284-FB86-458C-818D-63D641F4111D}" presName="sibTrans" presStyleCnt="0"/>
      <dgm:spPr/>
    </dgm:pt>
    <dgm:pt modelId="{C88DF008-9BB0-406F-AA45-B6ED00CF328D}" type="pres">
      <dgm:prSet presAssocID="{4FCAAC20-79C4-43C7-A24F-CD51CC2A6C35}" presName="node" presStyleLbl="node1" presStyleIdx="2" presStyleCnt="6">
        <dgm:presLayoutVars>
          <dgm:bulletEnabled val="1"/>
        </dgm:presLayoutVars>
      </dgm:prSet>
      <dgm:spPr/>
    </dgm:pt>
    <dgm:pt modelId="{A211780C-F00F-4EF5-A56D-449568A3B433}" type="pres">
      <dgm:prSet presAssocID="{2931897D-4B1D-42E5-813A-EA8C0E25624C}" presName="sibTrans" presStyleCnt="0"/>
      <dgm:spPr/>
    </dgm:pt>
    <dgm:pt modelId="{90FAB684-B190-4572-B215-AA1EC5A7203E}" type="pres">
      <dgm:prSet presAssocID="{B5052AE9-A151-466D-840B-EB9B4277DA59}" presName="node" presStyleLbl="node1" presStyleIdx="3" presStyleCnt="6">
        <dgm:presLayoutVars>
          <dgm:bulletEnabled val="1"/>
        </dgm:presLayoutVars>
      </dgm:prSet>
      <dgm:spPr/>
    </dgm:pt>
    <dgm:pt modelId="{81A8A8A0-75B1-47F5-AB02-71966C8057A0}" type="pres">
      <dgm:prSet presAssocID="{65FA8C88-9884-42C1-999B-B97C78BD9E0C}" presName="sibTrans" presStyleCnt="0"/>
      <dgm:spPr/>
    </dgm:pt>
    <dgm:pt modelId="{3A97E7D7-36F2-4FA2-81DE-C8308A93E6BE}" type="pres">
      <dgm:prSet presAssocID="{4396A800-D3F1-48CA-B349-333B98D474F8}" presName="node" presStyleLbl="node1" presStyleIdx="4" presStyleCnt="6">
        <dgm:presLayoutVars>
          <dgm:bulletEnabled val="1"/>
        </dgm:presLayoutVars>
      </dgm:prSet>
      <dgm:spPr/>
    </dgm:pt>
    <dgm:pt modelId="{F3D12BFD-D65E-4921-BFED-DE92A8137FC1}" type="pres">
      <dgm:prSet presAssocID="{A05F8F29-BD00-4099-9E96-76B0C05F716C}" presName="sibTrans" presStyleCnt="0"/>
      <dgm:spPr/>
    </dgm:pt>
    <dgm:pt modelId="{CEA47420-7E55-442F-AAEB-1DB61E6BB25B}" type="pres">
      <dgm:prSet presAssocID="{BA4CCF79-254F-4CF3-99ED-4C2B613E1AF7}" presName="node" presStyleLbl="node1" presStyleIdx="5" presStyleCnt="6">
        <dgm:presLayoutVars>
          <dgm:bulletEnabled val="1"/>
        </dgm:presLayoutVars>
      </dgm:prSet>
      <dgm:spPr/>
    </dgm:pt>
  </dgm:ptLst>
  <dgm:cxnLst>
    <dgm:cxn modelId="{5EEDDC01-922B-4073-9067-24212B7CBB5A}" srcId="{F8C583E4-F07E-4EEA-8D66-E49FF196F1CD}" destId="{4FCAAC20-79C4-43C7-A24F-CD51CC2A6C35}" srcOrd="2" destOrd="0" parTransId="{F1208E25-026D-40F5-8DB7-69F9DCE5072E}" sibTransId="{2931897D-4B1D-42E5-813A-EA8C0E25624C}"/>
    <dgm:cxn modelId="{09D72A02-E447-42D8-A86D-C991C4FA8FB9}" srcId="{F8C583E4-F07E-4EEA-8D66-E49FF196F1CD}" destId="{F25D8AEB-97C1-480F-A0CD-B8A00DB2FF01}" srcOrd="1" destOrd="0" parTransId="{500D4F54-061F-41B4-B290-A56C4AB9588F}" sibTransId="{C4CCB284-FB86-458C-818D-63D641F4111D}"/>
    <dgm:cxn modelId="{ED96EB0D-4883-4751-A2C1-043B5EE246B3}" srcId="{F8C583E4-F07E-4EEA-8D66-E49FF196F1CD}" destId="{8FBA137B-AC11-4F96-B06F-E4269D78C6F2}" srcOrd="0" destOrd="0" parTransId="{AB195BBD-EF21-4E8A-8210-1E5F66398C7B}" sibTransId="{F07740D9-E116-4C5F-8A1B-653C77344D08}"/>
    <dgm:cxn modelId="{E6670C0F-8F64-4842-8ACD-E2414F818AA3}" type="presOf" srcId="{BA4CCF79-254F-4CF3-99ED-4C2B613E1AF7}" destId="{CEA47420-7E55-442F-AAEB-1DB61E6BB25B}" srcOrd="0" destOrd="0" presId="urn:microsoft.com/office/officeart/2005/8/layout/default"/>
    <dgm:cxn modelId="{CB4E4012-32D9-41F7-9C39-CB41F6C673F1}" type="presOf" srcId="{4FCAAC20-79C4-43C7-A24F-CD51CC2A6C35}" destId="{C88DF008-9BB0-406F-AA45-B6ED00CF328D}" srcOrd="0" destOrd="0" presId="urn:microsoft.com/office/officeart/2005/8/layout/default"/>
    <dgm:cxn modelId="{6FFC0D25-5F3A-4BCC-849F-DF84E393B2AF}" type="presOf" srcId="{4396A800-D3F1-48CA-B349-333B98D474F8}" destId="{3A97E7D7-36F2-4FA2-81DE-C8308A93E6BE}" srcOrd="0" destOrd="0" presId="urn:microsoft.com/office/officeart/2005/8/layout/default"/>
    <dgm:cxn modelId="{9981E228-1044-4FB4-A919-FAE6D4B570C1}" type="presOf" srcId="{F8C583E4-F07E-4EEA-8D66-E49FF196F1CD}" destId="{FB6616B6-E0E5-4FBA-9309-953A51833110}" srcOrd="0" destOrd="0" presId="urn:microsoft.com/office/officeart/2005/8/layout/default"/>
    <dgm:cxn modelId="{81FB295C-B7AB-42C0-9592-E5231AAF6D1A}" srcId="{F8C583E4-F07E-4EEA-8D66-E49FF196F1CD}" destId="{B5052AE9-A151-466D-840B-EB9B4277DA59}" srcOrd="3" destOrd="0" parTransId="{1E18670B-E883-4DFF-BD4A-609A3EE1F0D0}" sibTransId="{65FA8C88-9884-42C1-999B-B97C78BD9E0C}"/>
    <dgm:cxn modelId="{54F4B345-CCDE-4384-AB5E-7B244B213375}" type="presOf" srcId="{B5052AE9-A151-466D-840B-EB9B4277DA59}" destId="{90FAB684-B190-4572-B215-AA1EC5A7203E}" srcOrd="0" destOrd="0" presId="urn:microsoft.com/office/officeart/2005/8/layout/default"/>
    <dgm:cxn modelId="{0B808383-4EB3-4632-A4C1-CE87D3443167}" type="presOf" srcId="{F25D8AEB-97C1-480F-A0CD-B8A00DB2FF01}" destId="{4EE2D9ED-4EAB-44B7-B76E-EC6D7194484F}" srcOrd="0" destOrd="0" presId="urn:microsoft.com/office/officeart/2005/8/layout/default"/>
    <dgm:cxn modelId="{AFDBFB8A-DDF2-4DA6-8988-0DACD0A6AD96}" srcId="{F8C583E4-F07E-4EEA-8D66-E49FF196F1CD}" destId="{BA4CCF79-254F-4CF3-99ED-4C2B613E1AF7}" srcOrd="5" destOrd="0" parTransId="{7F6296F6-6E7A-4DA5-89DB-F4A4278B17EB}" sibTransId="{CC7CC169-2D36-49C6-9B24-625FA5671DE4}"/>
    <dgm:cxn modelId="{74AC5E9F-FE27-4F45-AA4E-90F65C97D903}" srcId="{F8C583E4-F07E-4EEA-8D66-E49FF196F1CD}" destId="{4396A800-D3F1-48CA-B349-333B98D474F8}" srcOrd="4" destOrd="0" parTransId="{795054EC-AE55-49D0-B26C-E3DDB6A8FD46}" sibTransId="{A05F8F29-BD00-4099-9E96-76B0C05F716C}"/>
    <dgm:cxn modelId="{7232C3D0-CF56-47AF-958A-0FF95DED8B14}" type="presOf" srcId="{8FBA137B-AC11-4F96-B06F-E4269D78C6F2}" destId="{BCF0C327-2075-4972-8032-3B9DA8F7371A}" srcOrd="0" destOrd="0" presId="urn:microsoft.com/office/officeart/2005/8/layout/default"/>
    <dgm:cxn modelId="{7AAC42D2-8F72-4224-A133-8139B0C4FEEF}" type="presParOf" srcId="{FB6616B6-E0E5-4FBA-9309-953A51833110}" destId="{BCF0C327-2075-4972-8032-3B9DA8F7371A}" srcOrd="0" destOrd="0" presId="urn:microsoft.com/office/officeart/2005/8/layout/default"/>
    <dgm:cxn modelId="{46357364-ADE4-4DAC-B087-39E00744C1BE}" type="presParOf" srcId="{FB6616B6-E0E5-4FBA-9309-953A51833110}" destId="{6E838446-FEB7-410F-9509-256D14F9E811}" srcOrd="1" destOrd="0" presId="urn:microsoft.com/office/officeart/2005/8/layout/default"/>
    <dgm:cxn modelId="{6D5C9CF5-390E-485F-AF7A-5B67699B28F4}" type="presParOf" srcId="{FB6616B6-E0E5-4FBA-9309-953A51833110}" destId="{4EE2D9ED-4EAB-44B7-B76E-EC6D7194484F}" srcOrd="2" destOrd="0" presId="urn:microsoft.com/office/officeart/2005/8/layout/default"/>
    <dgm:cxn modelId="{623B0864-0506-4934-993D-DDAEDE0A3286}" type="presParOf" srcId="{FB6616B6-E0E5-4FBA-9309-953A51833110}" destId="{5C1B8441-D7D4-4EAC-9244-B5DC16D19A95}" srcOrd="3" destOrd="0" presId="urn:microsoft.com/office/officeart/2005/8/layout/default"/>
    <dgm:cxn modelId="{07098B0D-0EB9-456C-A78E-21B05A182B36}" type="presParOf" srcId="{FB6616B6-E0E5-4FBA-9309-953A51833110}" destId="{C88DF008-9BB0-406F-AA45-B6ED00CF328D}" srcOrd="4" destOrd="0" presId="urn:microsoft.com/office/officeart/2005/8/layout/default"/>
    <dgm:cxn modelId="{74B036E6-986E-4563-9262-C2BA7729261A}" type="presParOf" srcId="{FB6616B6-E0E5-4FBA-9309-953A51833110}" destId="{A211780C-F00F-4EF5-A56D-449568A3B433}" srcOrd="5" destOrd="0" presId="urn:microsoft.com/office/officeart/2005/8/layout/default"/>
    <dgm:cxn modelId="{737C10B8-0319-47FC-B94D-9154A6CB7CAD}" type="presParOf" srcId="{FB6616B6-E0E5-4FBA-9309-953A51833110}" destId="{90FAB684-B190-4572-B215-AA1EC5A7203E}" srcOrd="6" destOrd="0" presId="urn:microsoft.com/office/officeart/2005/8/layout/default"/>
    <dgm:cxn modelId="{CAE49F5D-DFF6-4E9F-9AC1-D1228DF83639}" type="presParOf" srcId="{FB6616B6-E0E5-4FBA-9309-953A51833110}" destId="{81A8A8A0-75B1-47F5-AB02-71966C8057A0}" srcOrd="7" destOrd="0" presId="urn:microsoft.com/office/officeart/2005/8/layout/default"/>
    <dgm:cxn modelId="{8F789740-5244-4511-9A6C-F96D67E6620A}" type="presParOf" srcId="{FB6616B6-E0E5-4FBA-9309-953A51833110}" destId="{3A97E7D7-36F2-4FA2-81DE-C8308A93E6BE}" srcOrd="8" destOrd="0" presId="urn:microsoft.com/office/officeart/2005/8/layout/default"/>
    <dgm:cxn modelId="{2DD5D533-586F-4052-B801-D0B0BFD40F2E}" type="presParOf" srcId="{FB6616B6-E0E5-4FBA-9309-953A51833110}" destId="{F3D12BFD-D65E-4921-BFED-DE92A8137FC1}" srcOrd="9" destOrd="0" presId="urn:microsoft.com/office/officeart/2005/8/layout/default"/>
    <dgm:cxn modelId="{4DCA0C0C-2028-4AF3-9DCD-721E23CC360F}" type="presParOf" srcId="{FB6616B6-E0E5-4FBA-9309-953A51833110}" destId="{CEA47420-7E55-442F-AAEB-1DB61E6BB25B}"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C57278-2DC8-4D2F-828F-0D0321AB083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0653652-028B-498F-883D-0321CB7F4CB9}">
      <dgm:prSet/>
      <dgm:spPr/>
      <dgm:t>
        <a:bodyPr/>
        <a:lstStyle/>
        <a:p>
          <a:r>
            <a:rPr lang="en-GB" b="1"/>
            <a:t>Triage model</a:t>
          </a:r>
          <a:endParaRPr lang="en-US"/>
        </a:p>
      </dgm:t>
    </dgm:pt>
    <dgm:pt modelId="{44EF448E-F382-49B3-AE71-7C0421D74EDA}" type="parTrans" cxnId="{842B01A5-3585-4918-B9AB-16AF432D56C1}">
      <dgm:prSet/>
      <dgm:spPr/>
      <dgm:t>
        <a:bodyPr/>
        <a:lstStyle/>
        <a:p>
          <a:endParaRPr lang="en-US"/>
        </a:p>
      </dgm:t>
    </dgm:pt>
    <dgm:pt modelId="{36787701-308E-42C1-A96A-10860B1CC9A4}" type="sibTrans" cxnId="{842B01A5-3585-4918-B9AB-16AF432D56C1}">
      <dgm:prSet/>
      <dgm:spPr/>
      <dgm:t>
        <a:bodyPr/>
        <a:lstStyle/>
        <a:p>
          <a:endParaRPr lang="en-US"/>
        </a:p>
      </dgm:t>
    </dgm:pt>
    <dgm:pt modelId="{1470B8A5-CF04-4DAF-BAF5-BE49E3CDFC39}">
      <dgm:prSet/>
      <dgm:spPr/>
      <dgm:t>
        <a:bodyPr/>
        <a:lstStyle/>
        <a:p>
          <a:r>
            <a:rPr lang="en-GB"/>
            <a:t>4 – 5 staff members Monday – Friday consisting of Adult Social Care Practitioners &amp; 1 Social Worker or Lead practitioner.</a:t>
          </a:r>
          <a:endParaRPr lang="en-US"/>
        </a:p>
      </dgm:t>
    </dgm:pt>
    <dgm:pt modelId="{38767442-5F63-4286-A7F2-A3E1E78EAB83}" type="parTrans" cxnId="{68788AAB-D69F-415D-B9A1-E2C2DF356131}">
      <dgm:prSet/>
      <dgm:spPr/>
      <dgm:t>
        <a:bodyPr/>
        <a:lstStyle/>
        <a:p>
          <a:endParaRPr lang="en-US"/>
        </a:p>
      </dgm:t>
    </dgm:pt>
    <dgm:pt modelId="{355BF399-BCD9-471D-B8D6-5314F814E10F}" type="sibTrans" cxnId="{68788AAB-D69F-415D-B9A1-E2C2DF356131}">
      <dgm:prSet/>
      <dgm:spPr/>
      <dgm:t>
        <a:bodyPr/>
        <a:lstStyle/>
        <a:p>
          <a:endParaRPr lang="en-US"/>
        </a:p>
      </dgm:t>
    </dgm:pt>
    <dgm:pt modelId="{575BC8AB-E81F-447C-8F33-2FA9D1B1F0DB}">
      <dgm:prSet/>
      <dgm:spPr/>
      <dgm:t>
        <a:bodyPr/>
        <a:lstStyle/>
        <a:p>
          <a:r>
            <a:rPr lang="en-GB"/>
            <a:t>The Social Worker or Lead practitioner is the decision maker for that day. </a:t>
          </a:r>
          <a:endParaRPr lang="en-US"/>
        </a:p>
      </dgm:t>
    </dgm:pt>
    <dgm:pt modelId="{F2660E12-E35B-48DC-B920-7D251799F876}" type="parTrans" cxnId="{C4138F38-AEA4-4EF9-8040-E5172E9897DB}">
      <dgm:prSet/>
      <dgm:spPr/>
      <dgm:t>
        <a:bodyPr/>
        <a:lstStyle/>
        <a:p>
          <a:endParaRPr lang="en-US"/>
        </a:p>
      </dgm:t>
    </dgm:pt>
    <dgm:pt modelId="{056687F5-BFE6-40D1-B92C-E7B6012575E9}" type="sibTrans" cxnId="{C4138F38-AEA4-4EF9-8040-E5172E9897DB}">
      <dgm:prSet/>
      <dgm:spPr/>
      <dgm:t>
        <a:bodyPr/>
        <a:lstStyle/>
        <a:p>
          <a:endParaRPr lang="en-US"/>
        </a:p>
      </dgm:t>
    </dgm:pt>
    <dgm:pt modelId="{067FCC5D-3CE7-418C-A016-806E481D9F59}">
      <dgm:prSet/>
      <dgm:spPr/>
      <dgm:t>
        <a:bodyPr/>
        <a:lstStyle/>
        <a:p>
          <a:r>
            <a:rPr lang="en-GB"/>
            <a:t>Workers on triage will gather information to ascertain if the Care Act eligibility for a Section 42 enquiry has been met. </a:t>
          </a:r>
          <a:endParaRPr lang="en-US"/>
        </a:p>
      </dgm:t>
    </dgm:pt>
    <dgm:pt modelId="{F89A2B3A-8B8F-4D53-B1B3-21C4848A5439}" type="parTrans" cxnId="{5FE75530-9A36-4065-8B50-6A166FBB080B}">
      <dgm:prSet/>
      <dgm:spPr/>
      <dgm:t>
        <a:bodyPr/>
        <a:lstStyle/>
        <a:p>
          <a:endParaRPr lang="en-US"/>
        </a:p>
      </dgm:t>
    </dgm:pt>
    <dgm:pt modelId="{BF775F33-C044-4A02-AD38-92138906CA67}" type="sibTrans" cxnId="{5FE75530-9A36-4065-8B50-6A166FBB080B}">
      <dgm:prSet/>
      <dgm:spPr/>
      <dgm:t>
        <a:bodyPr/>
        <a:lstStyle/>
        <a:p>
          <a:endParaRPr lang="en-US"/>
        </a:p>
      </dgm:t>
    </dgm:pt>
    <dgm:pt modelId="{058A343D-4D64-4CD4-A6B8-08C536451D70}">
      <dgm:prSet/>
      <dgm:spPr/>
      <dgm:t>
        <a:bodyPr/>
        <a:lstStyle/>
        <a:p>
          <a:r>
            <a:rPr lang="en-GB" dirty="0"/>
            <a:t>If a Section 42 enquiry is required, this may be tasked to the manager of the regulated service where the incident occurred.</a:t>
          </a:r>
          <a:endParaRPr lang="en-US" dirty="0"/>
        </a:p>
      </dgm:t>
    </dgm:pt>
    <dgm:pt modelId="{8CA1022E-C61D-4C11-ABBE-45ED665789AE}" type="parTrans" cxnId="{B1A6690C-E8C3-410B-8ADF-ED7955635372}">
      <dgm:prSet/>
      <dgm:spPr/>
      <dgm:t>
        <a:bodyPr/>
        <a:lstStyle/>
        <a:p>
          <a:endParaRPr lang="en-US"/>
        </a:p>
      </dgm:t>
    </dgm:pt>
    <dgm:pt modelId="{94758BC8-1A69-404F-B56C-F3368EC6430F}" type="sibTrans" cxnId="{B1A6690C-E8C3-410B-8ADF-ED7955635372}">
      <dgm:prSet/>
      <dgm:spPr/>
      <dgm:t>
        <a:bodyPr/>
        <a:lstStyle/>
        <a:p>
          <a:endParaRPr lang="en-US"/>
        </a:p>
      </dgm:t>
    </dgm:pt>
    <dgm:pt modelId="{75888F0F-D26D-4C7F-9F66-506621AADC39}" type="pres">
      <dgm:prSet presAssocID="{07C57278-2DC8-4D2F-828F-0D0321AB0835}" presName="linear" presStyleCnt="0">
        <dgm:presLayoutVars>
          <dgm:animLvl val="lvl"/>
          <dgm:resizeHandles val="exact"/>
        </dgm:presLayoutVars>
      </dgm:prSet>
      <dgm:spPr/>
    </dgm:pt>
    <dgm:pt modelId="{A917D14F-3A70-47F4-B9DC-84AEDA373E9C}" type="pres">
      <dgm:prSet presAssocID="{F0653652-028B-498F-883D-0321CB7F4CB9}" presName="parentText" presStyleLbl="node1" presStyleIdx="0" presStyleCnt="1">
        <dgm:presLayoutVars>
          <dgm:chMax val="0"/>
          <dgm:bulletEnabled val="1"/>
        </dgm:presLayoutVars>
      </dgm:prSet>
      <dgm:spPr/>
    </dgm:pt>
    <dgm:pt modelId="{FC03BC8B-DC95-449D-A60D-0F363DFFF06E}" type="pres">
      <dgm:prSet presAssocID="{F0653652-028B-498F-883D-0321CB7F4CB9}" presName="childText" presStyleLbl="revTx" presStyleIdx="0" presStyleCnt="1">
        <dgm:presLayoutVars>
          <dgm:bulletEnabled val="1"/>
        </dgm:presLayoutVars>
      </dgm:prSet>
      <dgm:spPr/>
    </dgm:pt>
  </dgm:ptLst>
  <dgm:cxnLst>
    <dgm:cxn modelId="{B1A6690C-E8C3-410B-8ADF-ED7955635372}" srcId="{F0653652-028B-498F-883D-0321CB7F4CB9}" destId="{058A343D-4D64-4CD4-A6B8-08C536451D70}" srcOrd="3" destOrd="0" parTransId="{8CA1022E-C61D-4C11-ABBE-45ED665789AE}" sibTransId="{94758BC8-1A69-404F-B56C-F3368EC6430F}"/>
    <dgm:cxn modelId="{5FE75530-9A36-4065-8B50-6A166FBB080B}" srcId="{F0653652-028B-498F-883D-0321CB7F4CB9}" destId="{067FCC5D-3CE7-418C-A016-806E481D9F59}" srcOrd="2" destOrd="0" parTransId="{F89A2B3A-8B8F-4D53-B1B3-21C4848A5439}" sibTransId="{BF775F33-C044-4A02-AD38-92138906CA67}"/>
    <dgm:cxn modelId="{C4138F38-AEA4-4EF9-8040-E5172E9897DB}" srcId="{F0653652-028B-498F-883D-0321CB7F4CB9}" destId="{575BC8AB-E81F-447C-8F33-2FA9D1B1F0DB}" srcOrd="1" destOrd="0" parTransId="{F2660E12-E35B-48DC-B920-7D251799F876}" sibTransId="{056687F5-BFE6-40D1-B92C-E7B6012575E9}"/>
    <dgm:cxn modelId="{D9C90561-116E-453B-B4CA-B52F962F6266}" type="presOf" srcId="{575BC8AB-E81F-447C-8F33-2FA9D1B1F0DB}" destId="{FC03BC8B-DC95-449D-A60D-0F363DFFF06E}" srcOrd="0" destOrd="1" presId="urn:microsoft.com/office/officeart/2005/8/layout/vList2"/>
    <dgm:cxn modelId="{733E7948-04FA-4E4F-8961-22E85B9D7249}" type="presOf" srcId="{058A343D-4D64-4CD4-A6B8-08C536451D70}" destId="{FC03BC8B-DC95-449D-A60D-0F363DFFF06E}" srcOrd="0" destOrd="3" presId="urn:microsoft.com/office/officeart/2005/8/layout/vList2"/>
    <dgm:cxn modelId="{DDC9087E-853E-4005-9F1B-F2229F584695}" type="presOf" srcId="{07C57278-2DC8-4D2F-828F-0D0321AB0835}" destId="{75888F0F-D26D-4C7F-9F66-506621AADC39}" srcOrd="0" destOrd="0" presId="urn:microsoft.com/office/officeart/2005/8/layout/vList2"/>
    <dgm:cxn modelId="{21E6538F-5207-4091-B5AE-06E1D7EE2B7E}" type="presOf" srcId="{067FCC5D-3CE7-418C-A016-806E481D9F59}" destId="{FC03BC8B-DC95-449D-A60D-0F363DFFF06E}" srcOrd="0" destOrd="2" presId="urn:microsoft.com/office/officeart/2005/8/layout/vList2"/>
    <dgm:cxn modelId="{842B01A5-3585-4918-B9AB-16AF432D56C1}" srcId="{07C57278-2DC8-4D2F-828F-0D0321AB0835}" destId="{F0653652-028B-498F-883D-0321CB7F4CB9}" srcOrd="0" destOrd="0" parTransId="{44EF448E-F382-49B3-AE71-7C0421D74EDA}" sibTransId="{36787701-308E-42C1-A96A-10860B1CC9A4}"/>
    <dgm:cxn modelId="{68788AAB-D69F-415D-B9A1-E2C2DF356131}" srcId="{F0653652-028B-498F-883D-0321CB7F4CB9}" destId="{1470B8A5-CF04-4DAF-BAF5-BE49E3CDFC39}" srcOrd="0" destOrd="0" parTransId="{38767442-5F63-4286-A7F2-A3E1E78EAB83}" sibTransId="{355BF399-BCD9-471D-B8D6-5314F814E10F}"/>
    <dgm:cxn modelId="{EE9B02B0-A850-4665-A8BC-7D359D69F6B4}" type="presOf" srcId="{1470B8A5-CF04-4DAF-BAF5-BE49E3CDFC39}" destId="{FC03BC8B-DC95-449D-A60D-0F363DFFF06E}" srcOrd="0" destOrd="0" presId="urn:microsoft.com/office/officeart/2005/8/layout/vList2"/>
    <dgm:cxn modelId="{1920A1D6-95EC-48C0-9AC6-23DC1379B1B0}" type="presOf" srcId="{F0653652-028B-498F-883D-0321CB7F4CB9}" destId="{A917D14F-3A70-47F4-B9DC-84AEDA373E9C}" srcOrd="0" destOrd="0" presId="urn:microsoft.com/office/officeart/2005/8/layout/vList2"/>
    <dgm:cxn modelId="{EB140C72-348B-445C-AB2F-AC352227CC85}" type="presParOf" srcId="{75888F0F-D26D-4C7F-9F66-506621AADC39}" destId="{A917D14F-3A70-47F4-B9DC-84AEDA373E9C}" srcOrd="0" destOrd="0" presId="urn:microsoft.com/office/officeart/2005/8/layout/vList2"/>
    <dgm:cxn modelId="{0CE9B2E6-7DF8-4326-B892-2110A3459E44}" type="presParOf" srcId="{75888F0F-D26D-4C7F-9F66-506621AADC39}" destId="{FC03BC8B-DC95-449D-A60D-0F363DFFF06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0F49D0-7845-455B-8785-1871A38CB53F}"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E08FD382-7682-4FAE-BFB8-B409C095ABDF}">
      <dgm:prSet custT="1"/>
      <dgm:spPr/>
      <dgm:t>
        <a:bodyPr/>
        <a:lstStyle/>
        <a:p>
          <a:pPr algn="ctr"/>
          <a:r>
            <a:rPr lang="en-GB" sz="2400">
              <a:latin typeface="Microsoft New Tai Lue" panose="020B0502040204020203" pitchFamily="34" charset="0"/>
              <a:cs typeface="Microsoft New Tai Lue" panose="020B0502040204020203" pitchFamily="34" charset="0"/>
            </a:rPr>
            <a:t>Who can undertake an enquiry?</a:t>
          </a:r>
          <a:endParaRPr lang="en-US" sz="2400">
            <a:latin typeface="Microsoft New Tai Lue" panose="020B0502040204020203" pitchFamily="34" charset="0"/>
            <a:cs typeface="Microsoft New Tai Lue" panose="020B0502040204020203" pitchFamily="34" charset="0"/>
          </a:endParaRPr>
        </a:p>
      </dgm:t>
    </dgm:pt>
    <dgm:pt modelId="{18697743-D1B6-444C-B77D-44D6552D8FB1}" type="parTrans" cxnId="{733B6C7E-4767-43A4-BB7F-AFEC489E7D67}">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99854D44-F12D-4C40-8CD5-C2BFCF8C62C0}" type="sibTrans" cxnId="{733B6C7E-4767-43A4-BB7F-AFEC489E7D67}">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EEE8F488-5FB5-4D9E-BA9B-E9216E582BAA}">
      <dgm:prSet custT="1"/>
      <dgm:spPr/>
      <dgm:t>
        <a:bodyPr/>
        <a:lstStyle/>
        <a:p>
          <a:pPr algn="ctr"/>
          <a:r>
            <a:rPr lang="en-GB" sz="2400" dirty="0">
              <a:latin typeface="Microsoft New Tai Lue" panose="020B0502040204020203" pitchFamily="34" charset="0"/>
              <a:cs typeface="Microsoft New Tai Lue" panose="020B0502040204020203" pitchFamily="34" charset="0"/>
            </a:rPr>
            <a:t>14.1 Although the local authority is the lead agency for making enquiries, it may require others to undertake them. The specific circumstances will often determine who the right person is to begin an enquiry.</a:t>
          </a:r>
          <a:endParaRPr lang="en-US" sz="2400" dirty="0">
            <a:latin typeface="Microsoft New Tai Lue" panose="020B0502040204020203" pitchFamily="34" charset="0"/>
            <a:cs typeface="Microsoft New Tai Lue" panose="020B0502040204020203" pitchFamily="34" charset="0"/>
          </a:endParaRPr>
        </a:p>
      </dgm:t>
    </dgm:pt>
    <dgm:pt modelId="{360AE4D6-49DA-4C8E-9C46-82DC534AF898}" type="parTrans" cxnId="{AC62ABE3-6EB8-4FD3-8E65-FA5E729BB99F}">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F1BEC021-256B-4765-A184-DEE3B7087F13}" type="sibTrans" cxnId="{AC62ABE3-6EB8-4FD3-8E65-FA5E729BB99F}">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3EB68613-1B8D-4FAF-BA87-4116BDDE5FA9}">
      <dgm:prSet custT="1"/>
      <dgm:spPr/>
      <dgm:t>
        <a:bodyPr/>
        <a:lstStyle/>
        <a:p>
          <a:pPr algn="ctr"/>
          <a:r>
            <a:rPr lang="en-GB" sz="2400" dirty="0">
              <a:latin typeface="Microsoft New Tai Lue" panose="020B0502040204020203" pitchFamily="34" charset="0"/>
              <a:cs typeface="Microsoft New Tai Lue" panose="020B0502040204020203" pitchFamily="34" charset="0"/>
            </a:rPr>
            <a:t>When a Section 42 enquiry needs to be undertaken in a regulated setting we will consider whether the Registered Manager is best placed to undertake the enquiry. If so we will send a Safeguarding Enquiry Report (SER) for completion. </a:t>
          </a:r>
          <a:endParaRPr lang="en-US" sz="2400" dirty="0">
            <a:latin typeface="Microsoft New Tai Lue" panose="020B0502040204020203" pitchFamily="34" charset="0"/>
            <a:cs typeface="Microsoft New Tai Lue" panose="020B0502040204020203" pitchFamily="34" charset="0"/>
          </a:endParaRPr>
        </a:p>
      </dgm:t>
    </dgm:pt>
    <dgm:pt modelId="{2C21D9B0-887A-4DBC-BF07-4C4CE429A64C}" type="parTrans" cxnId="{7C76B0BF-3D5B-4381-AE34-F70DC850CC21}">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32457A13-9E19-488F-9FBE-13E0DAFF0A73}" type="sibTrans" cxnId="{7C76B0BF-3D5B-4381-AE34-F70DC850CC21}">
      <dgm:prSet/>
      <dgm:spPr/>
      <dgm:t>
        <a:bodyPr/>
        <a:lstStyle/>
        <a:p>
          <a:pPr algn="ctr"/>
          <a:endParaRPr lang="en-US" sz="2000">
            <a:latin typeface="Microsoft New Tai Lue" panose="020B0502040204020203" pitchFamily="34" charset="0"/>
            <a:cs typeface="Microsoft New Tai Lue" panose="020B0502040204020203" pitchFamily="34" charset="0"/>
          </a:endParaRPr>
        </a:p>
      </dgm:t>
    </dgm:pt>
    <dgm:pt modelId="{76FB0AAC-DDBE-45A0-A783-8C0850A39CC1}" type="pres">
      <dgm:prSet presAssocID="{A80F49D0-7845-455B-8785-1871A38CB53F}" presName="vert0" presStyleCnt="0">
        <dgm:presLayoutVars>
          <dgm:dir/>
          <dgm:animOne val="branch"/>
          <dgm:animLvl val="lvl"/>
        </dgm:presLayoutVars>
      </dgm:prSet>
      <dgm:spPr/>
    </dgm:pt>
    <dgm:pt modelId="{2D84FA39-4B12-4815-BD8B-CBD914A400AF}" type="pres">
      <dgm:prSet presAssocID="{E08FD382-7682-4FAE-BFB8-B409C095ABDF}" presName="thickLine" presStyleLbl="alignNode1" presStyleIdx="0" presStyleCnt="3"/>
      <dgm:spPr/>
    </dgm:pt>
    <dgm:pt modelId="{EECD7E95-D9CF-4B10-903E-3FCB323F3279}" type="pres">
      <dgm:prSet presAssocID="{E08FD382-7682-4FAE-BFB8-B409C095ABDF}" presName="horz1" presStyleCnt="0"/>
      <dgm:spPr/>
    </dgm:pt>
    <dgm:pt modelId="{B4EBDF6E-ECFE-4F18-A8A1-1B0F4D825FFF}" type="pres">
      <dgm:prSet presAssocID="{E08FD382-7682-4FAE-BFB8-B409C095ABDF}" presName="tx1" presStyleLbl="revTx" presStyleIdx="0" presStyleCnt="3"/>
      <dgm:spPr/>
    </dgm:pt>
    <dgm:pt modelId="{F19008E9-9B61-4FE2-8818-9DCC103DE0A0}" type="pres">
      <dgm:prSet presAssocID="{E08FD382-7682-4FAE-BFB8-B409C095ABDF}" presName="vert1" presStyleCnt="0"/>
      <dgm:spPr/>
    </dgm:pt>
    <dgm:pt modelId="{5DCB89E4-6285-443D-9E0D-62C424EFD3F0}" type="pres">
      <dgm:prSet presAssocID="{EEE8F488-5FB5-4D9E-BA9B-E9216E582BAA}" presName="thickLine" presStyleLbl="alignNode1" presStyleIdx="1" presStyleCnt="3"/>
      <dgm:spPr/>
    </dgm:pt>
    <dgm:pt modelId="{544F3D2F-EBB0-4180-A3F8-6F692D0E3464}" type="pres">
      <dgm:prSet presAssocID="{EEE8F488-5FB5-4D9E-BA9B-E9216E582BAA}" presName="horz1" presStyleCnt="0"/>
      <dgm:spPr/>
    </dgm:pt>
    <dgm:pt modelId="{F606F2E4-3A17-416F-A0DD-780B7406996E}" type="pres">
      <dgm:prSet presAssocID="{EEE8F488-5FB5-4D9E-BA9B-E9216E582BAA}" presName="tx1" presStyleLbl="revTx" presStyleIdx="1" presStyleCnt="3"/>
      <dgm:spPr/>
    </dgm:pt>
    <dgm:pt modelId="{82AD79F0-41C4-4A64-9944-78ED12152D69}" type="pres">
      <dgm:prSet presAssocID="{EEE8F488-5FB5-4D9E-BA9B-E9216E582BAA}" presName="vert1" presStyleCnt="0"/>
      <dgm:spPr/>
    </dgm:pt>
    <dgm:pt modelId="{803CAE41-EE85-443E-B2E8-696B2FBAD3B4}" type="pres">
      <dgm:prSet presAssocID="{3EB68613-1B8D-4FAF-BA87-4116BDDE5FA9}" presName="thickLine" presStyleLbl="alignNode1" presStyleIdx="2" presStyleCnt="3"/>
      <dgm:spPr/>
    </dgm:pt>
    <dgm:pt modelId="{1189E698-0D4A-46B7-B4AB-B834963E4B00}" type="pres">
      <dgm:prSet presAssocID="{3EB68613-1B8D-4FAF-BA87-4116BDDE5FA9}" presName="horz1" presStyleCnt="0"/>
      <dgm:spPr/>
    </dgm:pt>
    <dgm:pt modelId="{D58BE09A-57F2-447B-BB8A-507486E7A7EC}" type="pres">
      <dgm:prSet presAssocID="{3EB68613-1B8D-4FAF-BA87-4116BDDE5FA9}" presName="tx1" presStyleLbl="revTx" presStyleIdx="2" presStyleCnt="3"/>
      <dgm:spPr/>
    </dgm:pt>
    <dgm:pt modelId="{2B790941-6AC9-4E55-B962-E340490E2179}" type="pres">
      <dgm:prSet presAssocID="{3EB68613-1B8D-4FAF-BA87-4116BDDE5FA9}" presName="vert1" presStyleCnt="0"/>
      <dgm:spPr/>
    </dgm:pt>
  </dgm:ptLst>
  <dgm:cxnLst>
    <dgm:cxn modelId="{67A20142-FCEF-40F4-91A8-A3CC79AB8B17}" type="presOf" srcId="{A80F49D0-7845-455B-8785-1871A38CB53F}" destId="{76FB0AAC-DDBE-45A0-A783-8C0850A39CC1}" srcOrd="0" destOrd="0" presId="urn:microsoft.com/office/officeart/2008/layout/LinedList"/>
    <dgm:cxn modelId="{3DAE7164-9754-499C-9A06-1BE8B394912E}" type="presOf" srcId="{3EB68613-1B8D-4FAF-BA87-4116BDDE5FA9}" destId="{D58BE09A-57F2-447B-BB8A-507486E7A7EC}" srcOrd="0" destOrd="0" presId="urn:microsoft.com/office/officeart/2008/layout/LinedList"/>
    <dgm:cxn modelId="{733B6C7E-4767-43A4-BB7F-AFEC489E7D67}" srcId="{A80F49D0-7845-455B-8785-1871A38CB53F}" destId="{E08FD382-7682-4FAE-BFB8-B409C095ABDF}" srcOrd="0" destOrd="0" parTransId="{18697743-D1B6-444C-B77D-44D6552D8FB1}" sibTransId="{99854D44-F12D-4C40-8CD5-C2BFCF8C62C0}"/>
    <dgm:cxn modelId="{4985BD95-C6E3-4C78-BA33-9FD0F5338219}" type="presOf" srcId="{EEE8F488-5FB5-4D9E-BA9B-E9216E582BAA}" destId="{F606F2E4-3A17-416F-A0DD-780B7406996E}" srcOrd="0" destOrd="0" presId="urn:microsoft.com/office/officeart/2008/layout/LinedList"/>
    <dgm:cxn modelId="{7C76B0BF-3D5B-4381-AE34-F70DC850CC21}" srcId="{A80F49D0-7845-455B-8785-1871A38CB53F}" destId="{3EB68613-1B8D-4FAF-BA87-4116BDDE5FA9}" srcOrd="2" destOrd="0" parTransId="{2C21D9B0-887A-4DBC-BF07-4C4CE429A64C}" sibTransId="{32457A13-9E19-488F-9FBE-13E0DAFF0A73}"/>
    <dgm:cxn modelId="{AC62ABE3-6EB8-4FD3-8E65-FA5E729BB99F}" srcId="{A80F49D0-7845-455B-8785-1871A38CB53F}" destId="{EEE8F488-5FB5-4D9E-BA9B-E9216E582BAA}" srcOrd="1" destOrd="0" parTransId="{360AE4D6-49DA-4C8E-9C46-82DC534AF898}" sibTransId="{F1BEC021-256B-4765-A184-DEE3B7087F13}"/>
    <dgm:cxn modelId="{2283C8FE-1871-43E8-8739-6F0E00ED9242}" type="presOf" srcId="{E08FD382-7682-4FAE-BFB8-B409C095ABDF}" destId="{B4EBDF6E-ECFE-4F18-A8A1-1B0F4D825FFF}" srcOrd="0" destOrd="0" presId="urn:microsoft.com/office/officeart/2008/layout/LinedList"/>
    <dgm:cxn modelId="{ED26FC32-AF7E-48F7-AFEC-B599478ED108}" type="presParOf" srcId="{76FB0AAC-DDBE-45A0-A783-8C0850A39CC1}" destId="{2D84FA39-4B12-4815-BD8B-CBD914A400AF}" srcOrd="0" destOrd="0" presId="urn:microsoft.com/office/officeart/2008/layout/LinedList"/>
    <dgm:cxn modelId="{9F0FB3C9-C900-4C0E-9C20-5A34C223E593}" type="presParOf" srcId="{76FB0AAC-DDBE-45A0-A783-8C0850A39CC1}" destId="{EECD7E95-D9CF-4B10-903E-3FCB323F3279}" srcOrd="1" destOrd="0" presId="urn:microsoft.com/office/officeart/2008/layout/LinedList"/>
    <dgm:cxn modelId="{11781B2A-6618-4F51-8FB5-E4BA46C8B6C4}" type="presParOf" srcId="{EECD7E95-D9CF-4B10-903E-3FCB323F3279}" destId="{B4EBDF6E-ECFE-4F18-A8A1-1B0F4D825FFF}" srcOrd="0" destOrd="0" presId="urn:microsoft.com/office/officeart/2008/layout/LinedList"/>
    <dgm:cxn modelId="{4461ABE3-3BCF-4C81-8800-9400FB78EA60}" type="presParOf" srcId="{EECD7E95-D9CF-4B10-903E-3FCB323F3279}" destId="{F19008E9-9B61-4FE2-8818-9DCC103DE0A0}" srcOrd="1" destOrd="0" presId="urn:microsoft.com/office/officeart/2008/layout/LinedList"/>
    <dgm:cxn modelId="{C2173E2E-42B7-474A-BBE7-293F54377249}" type="presParOf" srcId="{76FB0AAC-DDBE-45A0-A783-8C0850A39CC1}" destId="{5DCB89E4-6285-443D-9E0D-62C424EFD3F0}" srcOrd="2" destOrd="0" presId="urn:microsoft.com/office/officeart/2008/layout/LinedList"/>
    <dgm:cxn modelId="{BDDB16CB-6DA6-4F07-B90F-C8E703197980}" type="presParOf" srcId="{76FB0AAC-DDBE-45A0-A783-8C0850A39CC1}" destId="{544F3D2F-EBB0-4180-A3F8-6F692D0E3464}" srcOrd="3" destOrd="0" presId="urn:microsoft.com/office/officeart/2008/layout/LinedList"/>
    <dgm:cxn modelId="{FE8C91E6-649C-4957-9295-249C7917FF5B}" type="presParOf" srcId="{544F3D2F-EBB0-4180-A3F8-6F692D0E3464}" destId="{F606F2E4-3A17-416F-A0DD-780B7406996E}" srcOrd="0" destOrd="0" presId="urn:microsoft.com/office/officeart/2008/layout/LinedList"/>
    <dgm:cxn modelId="{AD9B6074-DE36-48D8-B2FC-A783A01C8BAC}" type="presParOf" srcId="{544F3D2F-EBB0-4180-A3F8-6F692D0E3464}" destId="{82AD79F0-41C4-4A64-9944-78ED12152D69}" srcOrd="1" destOrd="0" presId="urn:microsoft.com/office/officeart/2008/layout/LinedList"/>
    <dgm:cxn modelId="{6BC6927D-983C-4F3B-8E6D-8D5C71345CD6}" type="presParOf" srcId="{76FB0AAC-DDBE-45A0-A783-8C0850A39CC1}" destId="{803CAE41-EE85-443E-B2E8-696B2FBAD3B4}" srcOrd="4" destOrd="0" presId="urn:microsoft.com/office/officeart/2008/layout/LinedList"/>
    <dgm:cxn modelId="{7B962724-00A1-469B-826A-D3FBAC7B3188}" type="presParOf" srcId="{76FB0AAC-DDBE-45A0-A783-8C0850A39CC1}" destId="{1189E698-0D4A-46B7-B4AB-B834963E4B00}" srcOrd="5" destOrd="0" presId="urn:microsoft.com/office/officeart/2008/layout/LinedList"/>
    <dgm:cxn modelId="{102B024A-F874-4E67-A881-1E0488090597}" type="presParOf" srcId="{1189E698-0D4A-46B7-B4AB-B834963E4B00}" destId="{D58BE09A-57F2-447B-BB8A-507486E7A7EC}" srcOrd="0" destOrd="0" presId="urn:microsoft.com/office/officeart/2008/layout/LinedList"/>
    <dgm:cxn modelId="{F469D158-7D86-497B-96A3-0415101A97F8}" type="presParOf" srcId="{1189E698-0D4A-46B7-B4AB-B834963E4B00}" destId="{2B790941-6AC9-4E55-B962-E340490E217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1B231A-60B1-421E-A439-F6842FE5641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0AA5A330-FFE6-4B02-846F-CFA8BC158B44}">
      <dgm:prSet/>
      <dgm:spPr>
        <a:solidFill>
          <a:srgbClr val="C00000"/>
        </a:solidFill>
      </dgm:spPr>
      <dgm:t>
        <a:bodyPr/>
        <a:lstStyle/>
        <a:p>
          <a:r>
            <a:rPr lang="en-GB" b="1" dirty="0"/>
            <a:t>Empowerment</a:t>
          </a:r>
          <a:r>
            <a:rPr lang="en-GB" dirty="0"/>
            <a:t> - support &amp; encourage people to make their own decisions &amp; informed consent</a:t>
          </a:r>
          <a:endParaRPr lang="en-US" dirty="0"/>
        </a:p>
      </dgm:t>
    </dgm:pt>
    <dgm:pt modelId="{2B6D7F49-55ED-4EA6-9EF4-D4F7EC2B721D}" type="parTrans" cxnId="{A9B94875-38BB-4551-91E0-18081E85795D}">
      <dgm:prSet/>
      <dgm:spPr/>
      <dgm:t>
        <a:bodyPr/>
        <a:lstStyle/>
        <a:p>
          <a:endParaRPr lang="en-US"/>
        </a:p>
      </dgm:t>
    </dgm:pt>
    <dgm:pt modelId="{B5757989-3A99-46A7-9DFE-B1A166B0FD64}" type="sibTrans" cxnId="{A9B94875-38BB-4551-91E0-18081E85795D}">
      <dgm:prSet/>
      <dgm:spPr/>
      <dgm:t>
        <a:bodyPr/>
        <a:lstStyle/>
        <a:p>
          <a:endParaRPr lang="en-US"/>
        </a:p>
      </dgm:t>
    </dgm:pt>
    <dgm:pt modelId="{9DCE7381-43BF-41EF-8188-C750E5603FBA}">
      <dgm:prSet/>
      <dgm:spPr>
        <a:solidFill>
          <a:srgbClr val="00B0F0"/>
        </a:solidFill>
      </dgm:spPr>
      <dgm:t>
        <a:bodyPr/>
        <a:lstStyle/>
        <a:p>
          <a:r>
            <a:rPr lang="en-GB" b="1" dirty="0"/>
            <a:t>Prevention</a:t>
          </a:r>
          <a:r>
            <a:rPr lang="en-GB" dirty="0"/>
            <a:t> – take action before harm occurs</a:t>
          </a:r>
          <a:endParaRPr lang="en-US" dirty="0"/>
        </a:p>
      </dgm:t>
    </dgm:pt>
    <dgm:pt modelId="{165F3B1E-38DB-4EDD-B429-C0C0B04C6756}" type="parTrans" cxnId="{243B87AA-5E8C-46B2-8C5A-8A349C742083}">
      <dgm:prSet/>
      <dgm:spPr/>
      <dgm:t>
        <a:bodyPr/>
        <a:lstStyle/>
        <a:p>
          <a:endParaRPr lang="en-US"/>
        </a:p>
      </dgm:t>
    </dgm:pt>
    <dgm:pt modelId="{D578A302-7905-4C0D-90AB-73B59AF3B2C4}" type="sibTrans" cxnId="{243B87AA-5E8C-46B2-8C5A-8A349C742083}">
      <dgm:prSet/>
      <dgm:spPr/>
      <dgm:t>
        <a:bodyPr/>
        <a:lstStyle/>
        <a:p>
          <a:endParaRPr lang="en-US"/>
        </a:p>
      </dgm:t>
    </dgm:pt>
    <dgm:pt modelId="{46F59F68-1705-4E00-93E2-F636B777F1A4}">
      <dgm:prSet/>
      <dgm:spPr>
        <a:solidFill>
          <a:srgbClr val="0070C0"/>
        </a:solidFill>
      </dgm:spPr>
      <dgm:t>
        <a:bodyPr/>
        <a:lstStyle/>
        <a:p>
          <a:r>
            <a:rPr lang="en-GB" b="1" dirty="0"/>
            <a:t>Proportionality </a:t>
          </a:r>
          <a:r>
            <a:rPr lang="en-GB" dirty="0"/>
            <a:t>– the least intrusive response appropriate to the risk presented </a:t>
          </a:r>
          <a:endParaRPr lang="en-US" dirty="0"/>
        </a:p>
      </dgm:t>
    </dgm:pt>
    <dgm:pt modelId="{3018EBE6-CFD4-436C-9BB4-26D77F87D904}" type="parTrans" cxnId="{A836B0E2-680B-44EF-807A-E1CDAA2F3277}">
      <dgm:prSet/>
      <dgm:spPr/>
      <dgm:t>
        <a:bodyPr/>
        <a:lstStyle/>
        <a:p>
          <a:endParaRPr lang="en-US"/>
        </a:p>
      </dgm:t>
    </dgm:pt>
    <dgm:pt modelId="{A3E41086-335E-4BF3-99DB-0AFA88F04F76}" type="sibTrans" cxnId="{A836B0E2-680B-44EF-807A-E1CDAA2F3277}">
      <dgm:prSet/>
      <dgm:spPr/>
      <dgm:t>
        <a:bodyPr/>
        <a:lstStyle/>
        <a:p>
          <a:endParaRPr lang="en-US"/>
        </a:p>
      </dgm:t>
    </dgm:pt>
    <dgm:pt modelId="{ED51884A-83D2-4A84-9CAB-60FE24978B98}">
      <dgm:prSet/>
      <dgm:spPr>
        <a:solidFill>
          <a:srgbClr val="7030A0"/>
        </a:solidFill>
      </dgm:spPr>
      <dgm:t>
        <a:bodyPr/>
        <a:lstStyle/>
        <a:p>
          <a:r>
            <a:rPr lang="en-GB" b="1" dirty="0"/>
            <a:t>Protection</a:t>
          </a:r>
          <a:r>
            <a:rPr lang="en-GB" dirty="0"/>
            <a:t> – support &amp; representation for those greatest in need</a:t>
          </a:r>
          <a:endParaRPr lang="en-US" dirty="0"/>
        </a:p>
      </dgm:t>
    </dgm:pt>
    <dgm:pt modelId="{C69B0354-3A8A-4C75-B1D5-045919DC45B0}" type="parTrans" cxnId="{1DA431C9-2D90-481C-BF0F-2D8CB04BE175}">
      <dgm:prSet/>
      <dgm:spPr/>
      <dgm:t>
        <a:bodyPr/>
        <a:lstStyle/>
        <a:p>
          <a:endParaRPr lang="en-US"/>
        </a:p>
      </dgm:t>
    </dgm:pt>
    <dgm:pt modelId="{F75F0B66-8993-456C-AAC0-1F08FB0929B7}" type="sibTrans" cxnId="{1DA431C9-2D90-481C-BF0F-2D8CB04BE175}">
      <dgm:prSet/>
      <dgm:spPr/>
      <dgm:t>
        <a:bodyPr/>
        <a:lstStyle/>
        <a:p>
          <a:endParaRPr lang="en-US"/>
        </a:p>
      </dgm:t>
    </dgm:pt>
    <dgm:pt modelId="{51C7CC18-64CF-418C-B293-76C0A7EB5F1B}">
      <dgm:prSet/>
      <dgm:spPr/>
      <dgm:t>
        <a:bodyPr/>
        <a:lstStyle/>
        <a:p>
          <a:r>
            <a:rPr lang="en-GB" b="1" dirty="0"/>
            <a:t>Partnership</a:t>
          </a:r>
          <a:r>
            <a:rPr lang="en-GB" dirty="0"/>
            <a:t> – local solutions through services working with their communities</a:t>
          </a:r>
          <a:endParaRPr lang="en-US" dirty="0"/>
        </a:p>
      </dgm:t>
    </dgm:pt>
    <dgm:pt modelId="{BC1F649D-C7D0-488D-8300-C3B3400C8461}" type="parTrans" cxnId="{8CF8A79E-DA90-420C-B189-677D8D6EAEE3}">
      <dgm:prSet/>
      <dgm:spPr/>
      <dgm:t>
        <a:bodyPr/>
        <a:lstStyle/>
        <a:p>
          <a:endParaRPr lang="en-US"/>
        </a:p>
      </dgm:t>
    </dgm:pt>
    <dgm:pt modelId="{2CB8E9C7-8DEE-4996-B76A-EB6720FCA985}" type="sibTrans" cxnId="{8CF8A79E-DA90-420C-B189-677D8D6EAEE3}">
      <dgm:prSet/>
      <dgm:spPr/>
      <dgm:t>
        <a:bodyPr/>
        <a:lstStyle/>
        <a:p>
          <a:endParaRPr lang="en-US"/>
        </a:p>
      </dgm:t>
    </dgm:pt>
    <dgm:pt modelId="{5833A7D3-8DE5-4BDF-B497-5D3E2723EA8E}">
      <dgm:prSet/>
      <dgm:spPr/>
      <dgm:t>
        <a:bodyPr/>
        <a:lstStyle/>
        <a:p>
          <a:r>
            <a:rPr lang="en-GB" b="1" dirty="0"/>
            <a:t>Accountability</a:t>
          </a:r>
          <a:r>
            <a:rPr lang="en-GB" dirty="0"/>
            <a:t> - &amp; transparency in delivering safeguarding</a:t>
          </a:r>
          <a:endParaRPr lang="en-US" dirty="0"/>
        </a:p>
      </dgm:t>
    </dgm:pt>
    <dgm:pt modelId="{9DDFC662-CED0-4C51-9AD0-4575752A57AB}" type="parTrans" cxnId="{E2D55F14-2619-473D-8FFA-3BF95D9C4988}">
      <dgm:prSet/>
      <dgm:spPr/>
      <dgm:t>
        <a:bodyPr/>
        <a:lstStyle/>
        <a:p>
          <a:endParaRPr lang="en-US"/>
        </a:p>
      </dgm:t>
    </dgm:pt>
    <dgm:pt modelId="{2D1E26F1-2037-4AC9-ABB7-2980C78B2AEE}" type="sibTrans" cxnId="{E2D55F14-2619-473D-8FFA-3BF95D9C4988}">
      <dgm:prSet/>
      <dgm:spPr/>
      <dgm:t>
        <a:bodyPr/>
        <a:lstStyle/>
        <a:p>
          <a:endParaRPr lang="en-US"/>
        </a:p>
      </dgm:t>
    </dgm:pt>
    <dgm:pt modelId="{DB0BB1EE-0A69-421F-92F5-ABB5E91FF48C}" type="pres">
      <dgm:prSet presAssocID="{581B231A-60B1-421E-A439-F6842FE5641F}" presName="linear" presStyleCnt="0">
        <dgm:presLayoutVars>
          <dgm:animLvl val="lvl"/>
          <dgm:resizeHandles val="exact"/>
        </dgm:presLayoutVars>
      </dgm:prSet>
      <dgm:spPr/>
    </dgm:pt>
    <dgm:pt modelId="{64115052-3524-44E6-814A-210EF91457F6}" type="pres">
      <dgm:prSet presAssocID="{0AA5A330-FFE6-4B02-846F-CFA8BC158B44}" presName="parentText" presStyleLbl="node1" presStyleIdx="0" presStyleCnt="6">
        <dgm:presLayoutVars>
          <dgm:chMax val="0"/>
          <dgm:bulletEnabled val="1"/>
        </dgm:presLayoutVars>
      </dgm:prSet>
      <dgm:spPr/>
    </dgm:pt>
    <dgm:pt modelId="{DF359659-E26D-427B-9AE2-333193BBC8E9}" type="pres">
      <dgm:prSet presAssocID="{B5757989-3A99-46A7-9DFE-B1A166B0FD64}" presName="spacer" presStyleCnt="0"/>
      <dgm:spPr/>
    </dgm:pt>
    <dgm:pt modelId="{356A4BEF-6C08-4417-955E-A9A624FC3605}" type="pres">
      <dgm:prSet presAssocID="{9DCE7381-43BF-41EF-8188-C750E5603FBA}" presName="parentText" presStyleLbl="node1" presStyleIdx="1" presStyleCnt="6">
        <dgm:presLayoutVars>
          <dgm:chMax val="0"/>
          <dgm:bulletEnabled val="1"/>
        </dgm:presLayoutVars>
      </dgm:prSet>
      <dgm:spPr/>
    </dgm:pt>
    <dgm:pt modelId="{56A91DF9-F7B3-433C-B9B6-EEBB0BE67122}" type="pres">
      <dgm:prSet presAssocID="{D578A302-7905-4C0D-90AB-73B59AF3B2C4}" presName="spacer" presStyleCnt="0"/>
      <dgm:spPr/>
    </dgm:pt>
    <dgm:pt modelId="{4F438FCC-A839-44CD-98F3-66A19BF05C26}" type="pres">
      <dgm:prSet presAssocID="{46F59F68-1705-4E00-93E2-F636B777F1A4}" presName="parentText" presStyleLbl="node1" presStyleIdx="2" presStyleCnt="6">
        <dgm:presLayoutVars>
          <dgm:chMax val="0"/>
          <dgm:bulletEnabled val="1"/>
        </dgm:presLayoutVars>
      </dgm:prSet>
      <dgm:spPr/>
    </dgm:pt>
    <dgm:pt modelId="{701F30D2-F716-48A9-B47C-86382D5C4994}" type="pres">
      <dgm:prSet presAssocID="{A3E41086-335E-4BF3-99DB-0AFA88F04F76}" presName="spacer" presStyleCnt="0"/>
      <dgm:spPr/>
    </dgm:pt>
    <dgm:pt modelId="{B88DB019-5573-4113-810C-86FC053447FE}" type="pres">
      <dgm:prSet presAssocID="{ED51884A-83D2-4A84-9CAB-60FE24978B98}" presName="parentText" presStyleLbl="node1" presStyleIdx="3" presStyleCnt="6">
        <dgm:presLayoutVars>
          <dgm:chMax val="0"/>
          <dgm:bulletEnabled val="1"/>
        </dgm:presLayoutVars>
      </dgm:prSet>
      <dgm:spPr/>
    </dgm:pt>
    <dgm:pt modelId="{303836DF-9F3B-4386-BBCC-95C275F969E7}" type="pres">
      <dgm:prSet presAssocID="{F75F0B66-8993-456C-AAC0-1F08FB0929B7}" presName="spacer" presStyleCnt="0"/>
      <dgm:spPr/>
    </dgm:pt>
    <dgm:pt modelId="{3CC610EC-F522-4A50-B6F9-F6AB219FC18F}" type="pres">
      <dgm:prSet presAssocID="{51C7CC18-64CF-418C-B293-76C0A7EB5F1B}" presName="parentText" presStyleLbl="node1" presStyleIdx="4" presStyleCnt="6">
        <dgm:presLayoutVars>
          <dgm:chMax val="0"/>
          <dgm:bulletEnabled val="1"/>
        </dgm:presLayoutVars>
      </dgm:prSet>
      <dgm:spPr/>
    </dgm:pt>
    <dgm:pt modelId="{F3EBA9D4-DA5D-421E-ACBB-C6A3A073432B}" type="pres">
      <dgm:prSet presAssocID="{2CB8E9C7-8DEE-4996-B76A-EB6720FCA985}" presName="spacer" presStyleCnt="0"/>
      <dgm:spPr/>
    </dgm:pt>
    <dgm:pt modelId="{4A48C07D-FB65-47E6-9DD5-9D939C8C4AA8}" type="pres">
      <dgm:prSet presAssocID="{5833A7D3-8DE5-4BDF-B497-5D3E2723EA8E}" presName="parentText" presStyleLbl="node1" presStyleIdx="5" presStyleCnt="6">
        <dgm:presLayoutVars>
          <dgm:chMax val="0"/>
          <dgm:bulletEnabled val="1"/>
        </dgm:presLayoutVars>
      </dgm:prSet>
      <dgm:spPr/>
    </dgm:pt>
  </dgm:ptLst>
  <dgm:cxnLst>
    <dgm:cxn modelId="{E2D55F14-2619-473D-8FFA-3BF95D9C4988}" srcId="{581B231A-60B1-421E-A439-F6842FE5641F}" destId="{5833A7D3-8DE5-4BDF-B497-5D3E2723EA8E}" srcOrd="5" destOrd="0" parTransId="{9DDFC662-CED0-4C51-9AD0-4575752A57AB}" sibTransId="{2D1E26F1-2037-4AC9-ABB7-2980C78B2AEE}"/>
    <dgm:cxn modelId="{517E1129-9610-4F02-8841-422E20F8851C}" type="presOf" srcId="{0AA5A330-FFE6-4B02-846F-CFA8BC158B44}" destId="{64115052-3524-44E6-814A-210EF91457F6}" srcOrd="0" destOrd="0" presId="urn:microsoft.com/office/officeart/2005/8/layout/vList2"/>
    <dgm:cxn modelId="{CFC8526B-DADC-4F8D-8284-E5E99E9767B8}" type="presOf" srcId="{581B231A-60B1-421E-A439-F6842FE5641F}" destId="{DB0BB1EE-0A69-421F-92F5-ABB5E91FF48C}" srcOrd="0" destOrd="0" presId="urn:microsoft.com/office/officeart/2005/8/layout/vList2"/>
    <dgm:cxn modelId="{CEC68E6B-F14A-4239-8161-1D3928493969}" type="presOf" srcId="{46F59F68-1705-4E00-93E2-F636B777F1A4}" destId="{4F438FCC-A839-44CD-98F3-66A19BF05C26}" srcOrd="0" destOrd="0" presId="urn:microsoft.com/office/officeart/2005/8/layout/vList2"/>
    <dgm:cxn modelId="{A9B94875-38BB-4551-91E0-18081E85795D}" srcId="{581B231A-60B1-421E-A439-F6842FE5641F}" destId="{0AA5A330-FFE6-4B02-846F-CFA8BC158B44}" srcOrd="0" destOrd="0" parTransId="{2B6D7F49-55ED-4EA6-9EF4-D4F7EC2B721D}" sibTransId="{B5757989-3A99-46A7-9DFE-B1A166B0FD64}"/>
    <dgm:cxn modelId="{A1DAD092-9FC9-41BC-9541-3F2F98D501F6}" type="presOf" srcId="{9DCE7381-43BF-41EF-8188-C750E5603FBA}" destId="{356A4BEF-6C08-4417-955E-A9A624FC3605}" srcOrd="0" destOrd="0" presId="urn:microsoft.com/office/officeart/2005/8/layout/vList2"/>
    <dgm:cxn modelId="{8CF8A79E-DA90-420C-B189-677D8D6EAEE3}" srcId="{581B231A-60B1-421E-A439-F6842FE5641F}" destId="{51C7CC18-64CF-418C-B293-76C0A7EB5F1B}" srcOrd="4" destOrd="0" parTransId="{BC1F649D-C7D0-488D-8300-C3B3400C8461}" sibTransId="{2CB8E9C7-8DEE-4996-B76A-EB6720FCA985}"/>
    <dgm:cxn modelId="{D62B39A0-3F09-4C0D-81DB-72E517C3B942}" type="presOf" srcId="{5833A7D3-8DE5-4BDF-B497-5D3E2723EA8E}" destId="{4A48C07D-FB65-47E6-9DD5-9D939C8C4AA8}" srcOrd="0" destOrd="0" presId="urn:microsoft.com/office/officeart/2005/8/layout/vList2"/>
    <dgm:cxn modelId="{243B87AA-5E8C-46B2-8C5A-8A349C742083}" srcId="{581B231A-60B1-421E-A439-F6842FE5641F}" destId="{9DCE7381-43BF-41EF-8188-C750E5603FBA}" srcOrd="1" destOrd="0" parTransId="{165F3B1E-38DB-4EDD-B429-C0C0B04C6756}" sibTransId="{D578A302-7905-4C0D-90AB-73B59AF3B2C4}"/>
    <dgm:cxn modelId="{BA6D9CBF-F4F7-4ED7-BC05-64706AE6C0D5}" type="presOf" srcId="{51C7CC18-64CF-418C-B293-76C0A7EB5F1B}" destId="{3CC610EC-F522-4A50-B6F9-F6AB219FC18F}" srcOrd="0" destOrd="0" presId="urn:microsoft.com/office/officeart/2005/8/layout/vList2"/>
    <dgm:cxn modelId="{1DA431C9-2D90-481C-BF0F-2D8CB04BE175}" srcId="{581B231A-60B1-421E-A439-F6842FE5641F}" destId="{ED51884A-83D2-4A84-9CAB-60FE24978B98}" srcOrd="3" destOrd="0" parTransId="{C69B0354-3A8A-4C75-B1D5-045919DC45B0}" sibTransId="{F75F0B66-8993-456C-AAC0-1F08FB0929B7}"/>
    <dgm:cxn modelId="{447EFFCB-B471-4934-9F9F-B1BC72C6FCE5}" type="presOf" srcId="{ED51884A-83D2-4A84-9CAB-60FE24978B98}" destId="{B88DB019-5573-4113-810C-86FC053447FE}" srcOrd="0" destOrd="0" presId="urn:microsoft.com/office/officeart/2005/8/layout/vList2"/>
    <dgm:cxn modelId="{A836B0E2-680B-44EF-807A-E1CDAA2F3277}" srcId="{581B231A-60B1-421E-A439-F6842FE5641F}" destId="{46F59F68-1705-4E00-93E2-F636B777F1A4}" srcOrd="2" destOrd="0" parTransId="{3018EBE6-CFD4-436C-9BB4-26D77F87D904}" sibTransId="{A3E41086-335E-4BF3-99DB-0AFA88F04F76}"/>
    <dgm:cxn modelId="{5CA42585-87FA-4793-BE30-7501944B07C3}" type="presParOf" srcId="{DB0BB1EE-0A69-421F-92F5-ABB5E91FF48C}" destId="{64115052-3524-44E6-814A-210EF91457F6}" srcOrd="0" destOrd="0" presId="urn:microsoft.com/office/officeart/2005/8/layout/vList2"/>
    <dgm:cxn modelId="{1E0580B2-F8EA-4758-A395-A431720FC499}" type="presParOf" srcId="{DB0BB1EE-0A69-421F-92F5-ABB5E91FF48C}" destId="{DF359659-E26D-427B-9AE2-333193BBC8E9}" srcOrd="1" destOrd="0" presId="urn:microsoft.com/office/officeart/2005/8/layout/vList2"/>
    <dgm:cxn modelId="{3D5AE222-75C9-47E6-AB5F-49867E50A0D9}" type="presParOf" srcId="{DB0BB1EE-0A69-421F-92F5-ABB5E91FF48C}" destId="{356A4BEF-6C08-4417-955E-A9A624FC3605}" srcOrd="2" destOrd="0" presId="urn:microsoft.com/office/officeart/2005/8/layout/vList2"/>
    <dgm:cxn modelId="{B8440C68-2A0D-49A0-88EB-6EF66A7AB2D0}" type="presParOf" srcId="{DB0BB1EE-0A69-421F-92F5-ABB5E91FF48C}" destId="{56A91DF9-F7B3-433C-B9B6-EEBB0BE67122}" srcOrd="3" destOrd="0" presId="urn:microsoft.com/office/officeart/2005/8/layout/vList2"/>
    <dgm:cxn modelId="{7896650C-696D-4C24-85C2-1F9FDDB25E6A}" type="presParOf" srcId="{DB0BB1EE-0A69-421F-92F5-ABB5E91FF48C}" destId="{4F438FCC-A839-44CD-98F3-66A19BF05C26}" srcOrd="4" destOrd="0" presId="urn:microsoft.com/office/officeart/2005/8/layout/vList2"/>
    <dgm:cxn modelId="{1AF6C4BC-D041-4981-A22E-FF14D47A759F}" type="presParOf" srcId="{DB0BB1EE-0A69-421F-92F5-ABB5E91FF48C}" destId="{701F30D2-F716-48A9-B47C-86382D5C4994}" srcOrd="5" destOrd="0" presId="urn:microsoft.com/office/officeart/2005/8/layout/vList2"/>
    <dgm:cxn modelId="{B5382BBC-56E7-48CE-B8B7-EEC6460DE320}" type="presParOf" srcId="{DB0BB1EE-0A69-421F-92F5-ABB5E91FF48C}" destId="{B88DB019-5573-4113-810C-86FC053447FE}" srcOrd="6" destOrd="0" presId="urn:microsoft.com/office/officeart/2005/8/layout/vList2"/>
    <dgm:cxn modelId="{585C1258-4C3E-41D5-83D3-C0A0FDA100CE}" type="presParOf" srcId="{DB0BB1EE-0A69-421F-92F5-ABB5E91FF48C}" destId="{303836DF-9F3B-4386-BBCC-95C275F969E7}" srcOrd="7" destOrd="0" presId="urn:microsoft.com/office/officeart/2005/8/layout/vList2"/>
    <dgm:cxn modelId="{B1B3DA07-755A-4C4A-B45B-B847AD91CBE4}" type="presParOf" srcId="{DB0BB1EE-0A69-421F-92F5-ABB5E91FF48C}" destId="{3CC610EC-F522-4A50-B6F9-F6AB219FC18F}" srcOrd="8" destOrd="0" presId="urn:microsoft.com/office/officeart/2005/8/layout/vList2"/>
    <dgm:cxn modelId="{BA487C78-E588-4289-990F-B65E442A6B84}" type="presParOf" srcId="{DB0BB1EE-0A69-421F-92F5-ABB5E91FF48C}" destId="{F3EBA9D4-DA5D-421E-ACBB-C6A3A073432B}" srcOrd="9" destOrd="0" presId="urn:microsoft.com/office/officeart/2005/8/layout/vList2"/>
    <dgm:cxn modelId="{E8E2190F-DDC6-42F7-AB51-6004B196D6C3}" type="presParOf" srcId="{DB0BB1EE-0A69-421F-92F5-ABB5E91FF48C}" destId="{4A48C07D-FB65-47E6-9DD5-9D939C8C4AA8}"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098DA5-3688-4D62-B705-7A588A80D280}"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4D2DFFBA-C6C4-4A3E-9271-6E0C42342943}">
      <dgm:prSet/>
      <dgm:spPr/>
      <dgm:t>
        <a:bodyPr/>
        <a:lstStyle/>
        <a:p>
          <a:r>
            <a:rPr lang="en-GB"/>
            <a:t>People should be supported and encouraged to make their own decisions.</a:t>
          </a:r>
          <a:endParaRPr lang="en-US"/>
        </a:p>
      </dgm:t>
    </dgm:pt>
    <dgm:pt modelId="{0096A08D-5356-44FA-A621-FEDF879E657F}" type="parTrans" cxnId="{4C8C9AE8-43C7-4F40-879F-9763F333DC23}">
      <dgm:prSet/>
      <dgm:spPr/>
      <dgm:t>
        <a:bodyPr/>
        <a:lstStyle/>
        <a:p>
          <a:endParaRPr lang="en-US"/>
        </a:p>
      </dgm:t>
    </dgm:pt>
    <dgm:pt modelId="{D5481F4B-41DD-4FBB-ABB3-F379820BE4E6}" type="sibTrans" cxnId="{4C8C9AE8-43C7-4F40-879F-9763F333DC23}">
      <dgm:prSet/>
      <dgm:spPr/>
      <dgm:t>
        <a:bodyPr/>
        <a:lstStyle/>
        <a:p>
          <a:endParaRPr lang="en-US"/>
        </a:p>
      </dgm:t>
    </dgm:pt>
    <dgm:pt modelId="{F3CA8790-4D93-4DB9-947C-040AAF9B38E8}">
      <dgm:prSet/>
      <dgm:spPr/>
      <dgm:t>
        <a:bodyPr/>
        <a:lstStyle/>
        <a:p>
          <a:r>
            <a:rPr lang="en-GB"/>
            <a:t>People should be treated with dignity and respect, with practitioners working alongside them as opposed to doing something to or for them.</a:t>
          </a:r>
          <a:endParaRPr lang="en-US"/>
        </a:p>
      </dgm:t>
    </dgm:pt>
    <dgm:pt modelId="{4E06C27E-C323-4B8B-BB92-6544C46072AC}" type="parTrans" cxnId="{3789D4C5-4586-4FDC-863F-9FBA25BF2C22}">
      <dgm:prSet/>
      <dgm:spPr/>
      <dgm:t>
        <a:bodyPr/>
        <a:lstStyle/>
        <a:p>
          <a:endParaRPr lang="en-US"/>
        </a:p>
      </dgm:t>
    </dgm:pt>
    <dgm:pt modelId="{FFB6A503-819E-4628-AB72-C3689C989F77}" type="sibTrans" cxnId="{3789D4C5-4586-4FDC-863F-9FBA25BF2C22}">
      <dgm:prSet/>
      <dgm:spPr/>
      <dgm:t>
        <a:bodyPr/>
        <a:lstStyle/>
        <a:p>
          <a:endParaRPr lang="en-US"/>
        </a:p>
      </dgm:t>
    </dgm:pt>
    <dgm:pt modelId="{4CD48FA0-3A1D-4C54-AE6B-BEB9533AC461}">
      <dgm:prSet/>
      <dgm:spPr/>
      <dgm:t>
        <a:bodyPr/>
        <a:lstStyle/>
        <a:p>
          <a:r>
            <a:rPr lang="en-GB"/>
            <a:t>Advocacy support should be offered where needed, whether informally or using advocacy services.</a:t>
          </a:r>
          <a:endParaRPr lang="en-US"/>
        </a:p>
      </dgm:t>
    </dgm:pt>
    <dgm:pt modelId="{B363C95C-BD1A-4D2C-AEA6-B7E08B9FAC07}" type="parTrans" cxnId="{E476F5CC-6BF9-4CE2-8396-5F30F7CA9AFC}">
      <dgm:prSet/>
      <dgm:spPr/>
      <dgm:t>
        <a:bodyPr/>
        <a:lstStyle/>
        <a:p>
          <a:endParaRPr lang="en-US"/>
        </a:p>
      </dgm:t>
    </dgm:pt>
    <dgm:pt modelId="{D091E858-5761-4F01-B74E-6F2CB27EFDE0}" type="sibTrans" cxnId="{E476F5CC-6BF9-4CE2-8396-5F30F7CA9AFC}">
      <dgm:prSet/>
      <dgm:spPr/>
      <dgm:t>
        <a:bodyPr/>
        <a:lstStyle/>
        <a:p>
          <a:endParaRPr lang="en-US"/>
        </a:p>
      </dgm:t>
    </dgm:pt>
    <dgm:pt modelId="{FD3CB6C5-FFED-4683-8790-8EB8887CEEEA}">
      <dgm:prSet/>
      <dgm:spPr/>
      <dgm:t>
        <a:bodyPr/>
        <a:lstStyle/>
        <a:p>
          <a:r>
            <a:rPr lang="en-GB"/>
            <a:t>No enquiry should be completed without having sought the views of the individual or their advocate.</a:t>
          </a:r>
          <a:endParaRPr lang="en-US"/>
        </a:p>
      </dgm:t>
    </dgm:pt>
    <dgm:pt modelId="{27577C8C-465F-4925-B9CA-14B3FC7E97AC}" type="parTrans" cxnId="{F0CC6B5B-0747-415D-B501-A5561FF9927D}">
      <dgm:prSet/>
      <dgm:spPr/>
      <dgm:t>
        <a:bodyPr/>
        <a:lstStyle/>
        <a:p>
          <a:endParaRPr lang="en-US"/>
        </a:p>
      </dgm:t>
    </dgm:pt>
    <dgm:pt modelId="{21390B81-C0F7-4516-B0B0-B3A4625BD0DC}" type="sibTrans" cxnId="{F0CC6B5B-0747-415D-B501-A5561FF9927D}">
      <dgm:prSet/>
      <dgm:spPr/>
      <dgm:t>
        <a:bodyPr/>
        <a:lstStyle/>
        <a:p>
          <a:endParaRPr lang="en-US"/>
        </a:p>
      </dgm:t>
    </dgm:pt>
    <dgm:pt modelId="{48FE4C36-2B3D-465C-85A2-C9CFC4008DFF}" type="pres">
      <dgm:prSet presAssocID="{87098DA5-3688-4D62-B705-7A588A80D280}" presName="linear" presStyleCnt="0">
        <dgm:presLayoutVars>
          <dgm:animLvl val="lvl"/>
          <dgm:resizeHandles val="exact"/>
        </dgm:presLayoutVars>
      </dgm:prSet>
      <dgm:spPr/>
    </dgm:pt>
    <dgm:pt modelId="{B1BAB748-8729-4BDB-BA59-2725D72F8EE4}" type="pres">
      <dgm:prSet presAssocID="{4D2DFFBA-C6C4-4A3E-9271-6E0C42342943}" presName="parentText" presStyleLbl="node1" presStyleIdx="0" presStyleCnt="4">
        <dgm:presLayoutVars>
          <dgm:chMax val="0"/>
          <dgm:bulletEnabled val="1"/>
        </dgm:presLayoutVars>
      </dgm:prSet>
      <dgm:spPr/>
    </dgm:pt>
    <dgm:pt modelId="{ADC28135-299D-4B80-92A6-2096256E4A0B}" type="pres">
      <dgm:prSet presAssocID="{D5481F4B-41DD-4FBB-ABB3-F379820BE4E6}" presName="spacer" presStyleCnt="0"/>
      <dgm:spPr/>
    </dgm:pt>
    <dgm:pt modelId="{01940C7D-A351-400E-9B87-05E7598ECE0D}" type="pres">
      <dgm:prSet presAssocID="{F3CA8790-4D93-4DB9-947C-040AAF9B38E8}" presName="parentText" presStyleLbl="node1" presStyleIdx="1" presStyleCnt="4">
        <dgm:presLayoutVars>
          <dgm:chMax val="0"/>
          <dgm:bulletEnabled val="1"/>
        </dgm:presLayoutVars>
      </dgm:prSet>
      <dgm:spPr/>
    </dgm:pt>
    <dgm:pt modelId="{A4DDF95F-E2F2-4B54-B290-915676E4F597}" type="pres">
      <dgm:prSet presAssocID="{FFB6A503-819E-4628-AB72-C3689C989F77}" presName="spacer" presStyleCnt="0"/>
      <dgm:spPr/>
    </dgm:pt>
    <dgm:pt modelId="{A9742757-EE2A-4638-89FC-AE859E1C3533}" type="pres">
      <dgm:prSet presAssocID="{4CD48FA0-3A1D-4C54-AE6B-BEB9533AC461}" presName="parentText" presStyleLbl="node1" presStyleIdx="2" presStyleCnt="4">
        <dgm:presLayoutVars>
          <dgm:chMax val="0"/>
          <dgm:bulletEnabled val="1"/>
        </dgm:presLayoutVars>
      </dgm:prSet>
      <dgm:spPr/>
    </dgm:pt>
    <dgm:pt modelId="{58FEF896-038A-4417-BB3C-EFB7510FFBD9}" type="pres">
      <dgm:prSet presAssocID="{D091E858-5761-4F01-B74E-6F2CB27EFDE0}" presName="spacer" presStyleCnt="0"/>
      <dgm:spPr/>
    </dgm:pt>
    <dgm:pt modelId="{9583904A-5574-4CD7-8BD8-4F2737159E11}" type="pres">
      <dgm:prSet presAssocID="{FD3CB6C5-FFED-4683-8790-8EB8887CEEEA}" presName="parentText" presStyleLbl="node1" presStyleIdx="3" presStyleCnt="4">
        <dgm:presLayoutVars>
          <dgm:chMax val="0"/>
          <dgm:bulletEnabled val="1"/>
        </dgm:presLayoutVars>
      </dgm:prSet>
      <dgm:spPr/>
    </dgm:pt>
  </dgm:ptLst>
  <dgm:cxnLst>
    <dgm:cxn modelId="{B90E3E1C-C915-42E7-AC7F-298DE1C35891}" type="presOf" srcId="{4CD48FA0-3A1D-4C54-AE6B-BEB9533AC461}" destId="{A9742757-EE2A-4638-89FC-AE859E1C3533}" srcOrd="0" destOrd="0" presId="urn:microsoft.com/office/officeart/2005/8/layout/vList2"/>
    <dgm:cxn modelId="{D01E0920-D808-4826-B4E6-2DD6DEDCB228}" type="presOf" srcId="{87098DA5-3688-4D62-B705-7A588A80D280}" destId="{48FE4C36-2B3D-465C-85A2-C9CFC4008DFF}" srcOrd="0" destOrd="0" presId="urn:microsoft.com/office/officeart/2005/8/layout/vList2"/>
    <dgm:cxn modelId="{9C435921-7F9C-4551-94D2-9977B4F93364}" type="presOf" srcId="{F3CA8790-4D93-4DB9-947C-040AAF9B38E8}" destId="{01940C7D-A351-400E-9B87-05E7598ECE0D}" srcOrd="0" destOrd="0" presId="urn:microsoft.com/office/officeart/2005/8/layout/vList2"/>
    <dgm:cxn modelId="{E1ED6139-1B78-445F-8AF3-E6CC1B4AE22D}" type="presOf" srcId="{4D2DFFBA-C6C4-4A3E-9271-6E0C42342943}" destId="{B1BAB748-8729-4BDB-BA59-2725D72F8EE4}" srcOrd="0" destOrd="0" presId="urn:microsoft.com/office/officeart/2005/8/layout/vList2"/>
    <dgm:cxn modelId="{F0CC6B5B-0747-415D-B501-A5561FF9927D}" srcId="{87098DA5-3688-4D62-B705-7A588A80D280}" destId="{FD3CB6C5-FFED-4683-8790-8EB8887CEEEA}" srcOrd="3" destOrd="0" parTransId="{27577C8C-465F-4925-B9CA-14B3FC7E97AC}" sibTransId="{21390B81-C0F7-4516-B0B0-B3A4625BD0DC}"/>
    <dgm:cxn modelId="{173F32AB-B259-4C4A-877C-0373E2D6C058}" type="presOf" srcId="{FD3CB6C5-FFED-4683-8790-8EB8887CEEEA}" destId="{9583904A-5574-4CD7-8BD8-4F2737159E11}" srcOrd="0" destOrd="0" presId="urn:microsoft.com/office/officeart/2005/8/layout/vList2"/>
    <dgm:cxn modelId="{3789D4C5-4586-4FDC-863F-9FBA25BF2C22}" srcId="{87098DA5-3688-4D62-B705-7A588A80D280}" destId="{F3CA8790-4D93-4DB9-947C-040AAF9B38E8}" srcOrd="1" destOrd="0" parTransId="{4E06C27E-C323-4B8B-BB92-6544C46072AC}" sibTransId="{FFB6A503-819E-4628-AB72-C3689C989F77}"/>
    <dgm:cxn modelId="{E476F5CC-6BF9-4CE2-8396-5F30F7CA9AFC}" srcId="{87098DA5-3688-4D62-B705-7A588A80D280}" destId="{4CD48FA0-3A1D-4C54-AE6B-BEB9533AC461}" srcOrd="2" destOrd="0" parTransId="{B363C95C-BD1A-4D2C-AEA6-B7E08B9FAC07}" sibTransId="{D091E858-5761-4F01-B74E-6F2CB27EFDE0}"/>
    <dgm:cxn modelId="{4C8C9AE8-43C7-4F40-879F-9763F333DC23}" srcId="{87098DA5-3688-4D62-B705-7A588A80D280}" destId="{4D2DFFBA-C6C4-4A3E-9271-6E0C42342943}" srcOrd="0" destOrd="0" parTransId="{0096A08D-5356-44FA-A621-FEDF879E657F}" sibTransId="{D5481F4B-41DD-4FBB-ABB3-F379820BE4E6}"/>
    <dgm:cxn modelId="{ACBEC53C-A552-4779-B438-DCA06C4F4E50}" type="presParOf" srcId="{48FE4C36-2B3D-465C-85A2-C9CFC4008DFF}" destId="{B1BAB748-8729-4BDB-BA59-2725D72F8EE4}" srcOrd="0" destOrd="0" presId="urn:microsoft.com/office/officeart/2005/8/layout/vList2"/>
    <dgm:cxn modelId="{B8A8AA94-1B92-47BD-A084-5C4EC93F258C}" type="presParOf" srcId="{48FE4C36-2B3D-465C-85A2-C9CFC4008DFF}" destId="{ADC28135-299D-4B80-92A6-2096256E4A0B}" srcOrd="1" destOrd="0" presId="urn:microsoft.com/office/officeart/2005/8/layout/vList2"/>
    <dgm:cxn modelId="{E8E31592-1D47-4BF0-A764-C78D8789A887}" type="presParOf" srcId="{48FE4C36-2B3D-465C-85A2-C9CFC4008DFF}" destId="{01940C7D-A351-400E-9B87-05E7598ECE0D}" srcOrd="2" destOrd="0" presId="urn:microsoft.com/office/officeart/2005/8/layout/vList2"/>
    <dgm:cxn modelId="{97D36FFA-EF21-4ED0-B61B-9900101F0B43}" type="presParOf" srcId="{48FE4C36-2B3D-465C-85A2-C9CFC4008DFF}" destId="{A4DDF95F-E2F2-4B54-B290-915676E4F597}" srcOrd="3" destOrd="0" presId="urn:microsoft.com/office/officeart/2005/8/layout/vList2"/>
    <dgm:cxn modelId="{54F07437-B728-496A-B115-6E3BFA011E96}" type="presParOf" srcId="{48FE4C36-2B3D-465C-85A2-C9CFC4008DFF}" destId="{A9742757-EE2A-4638-89FC-AE859E1C3533}" srcOrd="4" destOrd="0" presId="urn:microsoft.com/office/officeart/2005/8/layout/vList2"/>
    <dgm:cxn modelId="{D7784B4A-AD23-4E2B-9BCD-0E20F6A8678C}" type="presParOf" srcId="{48FE4C36-2B3D-465C-85A2-C9CFC4008DFF}" destId="{58FEF896-038A-4417-BB3C-EFB7510FFBD9}" srcOrd="5" destOrd="0" presId="urn:microsoft.com/office/officeart/2005/8/layout/vList2"/>
    <dgm:cxn modelId="{00FCC035-176A-45D7-8050-E7E4113B10A0}" type="presParOf" srcId="{48FE4C36-2B3D-465C-85A2-C9CFC4008DFF}" destId="{9583904A-5574-4CD7-8BD8-4F2737159E1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12C998-B6BA-4A6F-BB61-915F30BF5A4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62F9E62-BA49-4EBE-A9B0-C22CA16716C9}">
      <dgm:prSet/>
      <dgm:spPr/>
      <dgm:t>
        <a:bodyPr/>
        <a:lstStyle/>
        <a:p>
          <a:r>
            <a:rPr lang="en-GB"/>
            <a:t>Recognising the importance of taking action before harm occurs</a:t>
          </a:r>
          <a:endParaRPr lang="en-US"/>
        </a:p>
      </dgm:t>
    </dgm:pt>
    <dgm:pt modelId="{19732A05-880E-4713-9E68-61FC054836E8}" type="parTrans" cxnId="{5DB21685-CEEC-40F7-9A4E-443FABD0CDE6}">
      <dgm:prSet/>
      <dgm:spPr/>
      <dgm:t>
        <a:bodyPr/>
        <a:lstStyle/>
        <a:p>
          <a:endParaRPr lang="en-US"/>
        </a:p>
      </dgm:t>
    </dgm:pt>
    <dgm:pt modelId="{531DBF35-C6C5-46CB-97EE-2ABC2BA5429A}" type="sibTrans" cxnId="{5DB21685-CEEC-40F7-9A4E-443FABD0CDE6}">
      <dgm:prSet/>
      <dgm:spPr/>
      <dgm:t>
        <a:bodyPr/>
        <a:lstStyle/>
        <a:p>
          <a:endParaRPr lang="en-US"/>
        </a:p>
      </dgm:t>
    </dgm:pt>
    <dgm:pt modelId="{216C0821-C4C3-404C-B63E-95ED3A99168F}">
      <dgm:prSet/>
      <dgm:spPr/>
      <dgm:t>
        <a:bodyPr/>
        <a:lstStyle/>
        <a:p>
          <a:r>
            <a:rPr lang="en-GB"/>
            <a:t>Raising awareness about abuse and neglect within your organisation</a:t>
          </a:r>
          <a:endParaRPr lang="en-US"/>
        </a:p>
      </dgm:t>
    </dgm:pt>
    <dgm:pt modelId="{EA147C5E-6A2D-4614-9194-144DFD619EB4}" type="parTrans" cxnId="{1AD1F9CB-1AAE-48BF-BB24-4BF1FA80893F}">
      <dgm:prSet/>
      <dgm:spPr/>
      <dgm:t>
        <a:bodyPr/>
        <a:lstStyle/>
        <a:p>
          <a:endParaRPr lang="en-US"/>
        </a:p>
      </dgm:t>
    </dgm:pt>
    <dgm:pt modelId="{E6241125-BF90-4254-8558-B29063475F34}" type="sibTrans" cxnId="{1AD1F9CB-1AAE-48BF-BB24-4BF1FA80893F}">
      <dgm:prSet/>
      <dgm:spPr/>
      <dgm:t>
        <a:bodyPr/>
        <a:lstStyle/>
        <a:p>
          <a:endParaRPr lang="en-US"/>
        </a:p>
      </dgm:t>
    </dgm:pt>
    <dgm:pt modelId="{E2980550-6A8A-4752-89E6-AF0FA78D30F0}">
      <dgm:prSet/>
      <dgm:spPr/>
      <dgm:t>
        <a:bodyPr/>
        <a:lstStyle/>
        <a:p>
          <a:r>
            <a:rPr lang="en-GB"/>
            <a:t>Training</a:t>
          </a:r>
          <a:endParaRPr lang="en-US"/>
        </a:p>
      </dgm:t>
    </dgm:pt>
    <dgm:pt modelId="{94FD0E28-2086-4304-8AC7-1CCFA3A2A1AB}" type="parTrans" cxnId="{8887A72B-B368-4676-BB0C-B81985E19C50}">
      <dgm:prSet/>
      <dgm:spPr/>
      <dgm:t>
        <a:bodyPr/>
        <a:lstStyle/>
        <a:p>
          <a:endParaRPr lang="en-US"/>
        </a:p>
      </dgm:t>
    </dgm:pt>
    <dgm:pt modelId="{32E6F303-E837-4B95-90D8-248F87E99A0C}" type="sibTrans" cxnId="{8887A72B-B368-4676-BB0C-B81985E19C50}">
      <dgm:prSet/>
      <dgm:spPr/>
      <dgm:t>
        <a:bodyPr/>
        <a:lstStyle/>
        <a:p>
          <a:endParaRPr lang="en-US"/>
        </a:p>
      </dgm:t>
    </dgm:pt>
    <dgm:pt modelId="{547D4B23-83CF-4D6E-B762-A021E3CD12BB}">
      <dgm:prSet/>
      <dgm:spPr/>
      <dgm:t>
        <a:bodyPr/>
        <a:lstStyle/>
        <a:p>
          <a:r>
            <a:rPr lang="en-GB"/>
            <a:t>Making sure clear and accessible information is available about abuse and how to get support.</a:t>
          </a:r>
          <a:endParaRPr lang="en-US"/>
        </a:p>
      </dgm:t>
    </dgm:pt>
    <dgm:pt modelId="{A218355C-02F2-4C74-873F-46DDBA2F0958}" type="parTrans" cxnId="{6E3A3B10-D5E2-4C88-858C-73CE6B133BCA}">
      <dgm:prSet/>
      <dgm:spPr/>
      <dgm:t>
        <a:bodyPr/>
        <a:lstStyle/>
        <a:p>
          <a:endParaRPr lang="en-US"/>
        </a:p>
      </dgm:t>
    </dgm:pt>
    <dgm:pt modelId="{ABB0414B-303C-48C4-805E-77BECAE26FB6}" type="sibTrans" cxnId="{6E3A3B10-D5E2-4C88-858C-73CE6B133BCA}">
      <dgm:prSet/>
      <dgm:spPr/>
      <dgm:t>
        <a:bodyPr/>
        <a:lstStyle/>
        <a:p>
          <a:endParaRPr lang="en-US"/>
        </a:p>
      </dgm:t>
    </dgm:pt>
    <dgm:pt modelId="{4D178FAE-ACB6-4596-878B-A63C5B70ABB4}">
      <dgm:prSet/>
      <dgm:spPr/>
      <dgm:t>
        <a:bodyPr/>
        <a:lstStyle/>
        <a:p>
          <a:r>
            <a:rPr lang="en-GB"/>
            <a:t>Learning from others</a:t>
          </a:r>
          <a:endParaRPr lang="en-US"/>
        </a:p>
      </dgm:t>
    </dgm:pt>
    <dgm:pt modelId="{19D2BAA4-2184-413A-A49A-761F98B765C6}" type="parTrans" cxnId="{E720A575-5898-48FB-9230-D699519F9E37}">
      <dgm:prSet/>
      <dgm:spPr/>
      <dgm:t>
        <a:bodyPr/>
        <a:lstStyle/>
        <a:p>
          <a:endParaRPr lang="en-US"/>
        </a:p>
      </dgm:t>
    </dgm:pt>
    <dgm:pt modelId="{7187DC60-C5F9-4247-AFC7-32ECDB4CFE3E}" type="sibTrans" cxnId="{E720A575-5898-48FB-9230-D699519F9E37}">
      <dgm:prSet/>
      <dgm:spPr/>
      <dgm:t>
        <a:bodyPr/>
        <a:lstStyle/>
        <a:p>
          <a:endParaRPr lang="en-US"/>
        </a:p>
      </dgm:t>
    </dgm:pt>
    <dgm:pt modelId="{E44CD336-CE1F-4A35-B563-F3A355560F96}">
      <dgm:prSet/>
      <dgm:spPr/>
      <dgm:t>
        <a:bodyPr/>
        <a:lstStyle/>
        <a:p>
          <a:r>
            <a:rPr lang="en-GB"/>
            <a:t>Protection planning</a:t>
          </a:r>
          <a:endParaRPr lang="en-US"/>
        </a:p>
      </dgm:t>
    </dgm:pt>
    <dgm:pt modelId="{41544068-C4CA-4A86-8C7B-8DE4B5936A30}" type="parTrans" cxnId="{D969527F-6FCA-4A27-AD98-12BB87538BE2}">
      <dgm:prSet/>
      <dgm:spPr/>
      <dgm:t>
        <a:bodyPr/>
        <a:lstStyle/>
        <a:p>
          <a:endParaRPr lang="en-US"/>
        </a:p>
      </dgm:t>
    </dgm:pt>
    <dgm:pt modelId="{CCDEFBF2-8ED2-49C8-BA8F-103AF3AB09A9}" type="sibTrans" cxnId="{D969527F-6FCA-4A27-AD98-12BB87538BE2}">
      <dgm:prSet/>
      <dgm:spPr/>
      <dgm:t>
        <a:bodyPr/>
        <a:lstStyle/>
        <a:p>
          <a:endParaRPr lang="en-US"/>
        </a:p>
      </dgm:t>
    </dgm:pt>
    <dgm:pt modelId="{B24ED055-3630-4510-A7DA-2B9F2FC717DB}" type="pres">
      <dgm:prSet presAssocID="{7512C998-B6BA-4A6F-BB61-915F30BF5A4D}" presName="linear" presStyleCnt="0">
        <dgm:presLayoutVars>
          <dgm:animLvl val="lvl"/>
          <dgm:resizeHandles val="exact"/>
        </dgm:presLayoutVars>
      </dgm:prSet>
      <dgm:spPr/>
    </dgm:pt>
    <dgm:pt modelId="{47C26D42-2BAA-4202-93F4-AEF47417010D}" type="pres">
      <dgm:prSet presAssocID="{862F9E62-BA49-4EBE-A9B0-C22CA16716C9}" presName="parentText" presStyleLbl="node1" presStyleIdx="0" presStyleCnt="6">
        <dgm:presLayoutVars>
          <dgm:chMax val="0"/>
          <dgm:bulletEnabled val="1"/>
        </dgm:presLayoutVars>
      </dgm:prSet>
      <dgm:spPr/>
    </dgm:pt>
    <dgm:pt modelId="{7B91A968-3DC6-4D02-84DA-07FCC13212D7}" type="pres">
      <dgm:prSet presAssocID="{531DBF35-C6C5-46CB-97EE-2ABC2BA5429A}" presName="spacer" presStyleCnt="0"/>
      <dgm:spPr/>
    </dgm:pt>
    <dgm:pt modelId="{C5D9EFDB-75B8-4D27-96CA-CCC7B10C6A41}" type="pres">
      <dgm:prSet presAssocID="{216C0821-C4C3-404C-B63E-95ED3A99168F}" presName="parentText" presStyleLbl="node1" presStyleIdx="1" presStyleCnt="6">
        <dgm:presLayoutVars>
          <dgm:chMax val="0"/>
          <dgm:bulletEnabled val="1"/>
        </dgm:presLayoutVars>
      </dgm:prSet>
      <dgm:spPr/>
    </dgm:pt>
    <dgm:pt modelId="{663EEF39-C80F-47DD-BA59-ED147B172C23}" type="pres">
      <dgm:prSet presAssocID="{E6241125-BF90-4254-8558-B29063475F34}" presName="spacer" presStyleCnt="0"/>
      <dgm:spPr/>
    </dgm:pt>
    <dgm:pt modelId="{A8CA19F0-E2E2-430A-9F7D-8E0D89F19CD1}" type="pres">
      <dgm:prSet presAssocID="{E2980550-6A8A-4752-89E6-AF0FA78D30F0}" presName="parentText" presStyleLbl="node1" presStyleIdx="2" presStyleCnt="6">
        <dgm:presLayoutVars>
          <dgm:chMax val="0"/>
          <dgm:bulletEnabled val="1"/>
        </dgm:presLayoutVars>
      </dgm:prSet>
      <dgm:spPr/>
    </dgm:pt>
    <dgm:pt modelId="{4939CEFE-8A1E-4596-9C96-D2B668756F40}" type="pres">
      <dgm:prSet presAssocID="{32E6F303-E837-4B95-90D8-248F87E99A0C}" presName="spacer" presStyleCnt="0"/>
      <dgm:spPr/>
    </dgm:pt>
    <dgm:pt modelId="{BFD5EAD0-8CCC-412B-9252-1C270E730373}" type="pres">
      <dgm:prSet presAssocID="{547D4B23-83CF-4D6E-B762-A021E3CD12BB}" presName="parentText" presStyleLbl="node1" presStyleIdx="3" presStyleCnt="6">
        <dgm:presLayoutVars>
          <dgm:chMax val="0"/>
          <dgm:bulletEnabled val="1"/>
        </dgm:presLayoutVars>
      </dgm:prSet>
      <dgm:spPr/>
    </dgm:pt>
    <dgm:pt modelId="{05C3A153-F581-4305-A150-0BB648892B40}" type="pres">
      <dgm:prSet presAssocID="{ABB0414B-303C-48C4-805E-77BECAE26FB6}" presName="spacer" presStyleCnt="0"/>
      <dgm:spPr/>
    </dgm:pt>
    <dgm:pt modelId="{DA466AD7-FDC8-47AF-AA2A-249EE30ED30A}" type="pres">
      <dgm:prSet presAssocID="{4D178FAE-ACB6-4596-878B-A63C5B70ABB4}" presName="parentText" presStyleLbl="node1" presStyleIdx="4" presStyleCnt="6">
        <dgm:presLayoutVars>
          <dgm:chMax val="0"/>
          <dgm:bulletEnabled val="1"/>
        </dgm:presLayoutVars>
      </dgm:prSet>
      <dgm:spPr/>
    </dgm:pt>
    <dgm:pt modelId="{E8C58965-754C-40D5-A449-8583A0CFC7EB}" type="pres">
      <dgm:prSet presAssocID="{7187DC60-C5F9-4247-AFC7-32ECDB4CFE3E}" presName="spacer" presStyleCnt="0"/>
      <dgm:spPr/>
    </dgm:pt>
    <dgm:pt modelId="{CA5EE534-A138-4A0A-81DD-72C6FDBBFC34}" type="pres">
      <dgm:prSet presAssocID="{E44CD336-CE1F-4A35-B563-F3A355560F96}" presName="parentText" presStyleLbl="node1" presStyleIdx="5" presStyleCnt="6">
        <dgm:presLayoutVars>
          <dgm:chMax val="0"/>
          <dgm:bulletEnabled val="1"/>
        </dgm:presLayoutVars>
      </dgm:prSet>
      <dgm:spPr/>
    </dgm:pt>
  </dgm:ptLst>
  <dgm:cxnLst>
    <dgm:cxn modelId="{6E3A3B10-D5E2-4C88-858C-73CE6B133BCA}" srcId="{7512C998-B6BA-4A6F-BB61-915F30BF5A4D}" destId="{547D4B23-83CF-4D6E-B762-A021E3CD12BB}" srcOrd="3" destOrd="0" parTransId="{A218355C-02F2-4C74-873F-46DDBA2F0958}" sibTransId="{ABB0414B-303C-48C4-805E-77BECAE26FB6}"/>
    <dgm:cxn modelId="{7C6AFA23-7323-4A8A-9F79-F94FDC3FB6FF}" type="presOf" srcId="{216C0821-C4C3-404C-B63E-95ED3A99168F}" destId="{C5D9EFDB-75B8-4D27-96CA-CCC7B10C6A41}" srcOrd="0" destOrd="0" presId="urn:microsoft.com/office/officeart/2005/8/layout/vList2"/>
    <dgm:cxn modelId="{8887A72B-B368-4676-BB0C-B81985E19C50}" srcId="{7512C998-B6BA-4A6F-BB61-915F30BF5A4D}" destId="{E2980550-6A8A-4752-89E6-AF0FA78D30F0}" srcOrd="2" destOrd="0" parTransId="{94FD0E28-2086-4304-8AC7-1CCFA3A2A1AB}" sibTransId="{32E6F303-E837-4B95-90D8-248F87E99A0C}"/>
    <dgm:cxn modelId="{2FA31534-90D7-4013-9B1B-40CF32B376A4}" type="presOf" srcId="{4D178FAE-ACB6-4596-878B-A63C5B70ABB4}" destId="{DA466AD7-FDC8-47AF-AA2A-249EE30ED30A}" srcOrd="0" destOrd="0" presId="urn:microsoft.com/office/officeart/2005/8/layout/vList2"/>
    <dgm:cxn modelId="{048E4E3E-B23A-42D3-830F-4A696D3F98E3}" type="presOf" srcId="{547D4B23-83CF-4D6E-B762-A021E3CD12BB}" destId="{BFD5EAD0-8CCC-412B-9252-1C270E730373}" srcOrd="0" destOrd="0" presId="urn:microsoft.com/office/officeart/2005/8/layout/vList2"/>
    <dgm:cxn modelId="{E720A575-5898-48FB-9230-D699519F9E37}" srcId="{7512C998-B6BA-4A6F-BB61-915F30BF5A4D}" destId="{4D178FAE-ACB6-4596-878B-A63C5B70ABB4}" srcOrd="4" destOrd="0" parTransId="{19D2BAA4-2184-413A-A49A-761F98B765C6}" sibTransId="{7187DC60-C5F9-4247-AFC7-32ECDB4CFE3E}"/>
    <dgm:cxn modelId="{6D73EF5A-4BFA-4098-8BC1-96004F27BAEE}" type="presOf" srcId="{E44CD336-CE1F-4A35-B563-F3A355560F96}" destId="{CA5EE534-A138-4A0A-81DD-72C6FDBBFC34}" srcOrd="0" destOrd="0" presId="urn:microsoft.com/office/officeart/2005/8/layout/vList2"/>
    <dgm:cxn modelId="{D969527F-6FCA-4A27-AD98-12BB87538BE2}" srcId="{7512C998-B6BA-4A6F-BB61-915F30BF5A4D}" destId="{E44CD336-CE1F-4A35-B563-F3A355560F96}" srcOrd="5" destOrd="0" parTransId="{41544068-C4CA-4A86-8C7B-8DE4B5936A30}" sibTransId="{CCDEFBF2-8ED2-49C8-BA8F-103AF3AB09A9}"/>
    <dgm:cxn modelId="{5DB21685-CEEC-40F7-9A4E-443FABD0CDE6}" srcId="{7512C998-B6BA-4A6F-BB61-915F30BF5A4D}" destId="{862F9E62-BA49-4EBE-A9B0-C22CA16716C9}" srcOrd="0" destOrd="0" parTransId="{19732A05-880E-4713-9E68-61FC054836E8}" sibTransId="{531DBF35-C6C5-46CB-97EE-2ABC2BA5429A}"/>
    <dgm:cxn modelId="{A2F25EA1-64B7-462F-B4EC-BD2CD5FEE5D9}" type="presOf" srcId="{862F9E62-BA49-4EBE-A9B0-C22CA16716C9}" destId="{47C26D42-2BAA-4202-93F4-AEF47417010D}" srcOrd="0" destOrd="0" presId="urn:microsoft.com/office/officeart/2005/8/layout/vList2"/>
    <dgm:cxn modelId="{65F51EB0-655D-4E20-BF98-AB17947BD948}" type="presOf" srcId="{7512C998-B6BA-4A6F-BB61-915F30BF5A4D}" destId="{B24ED055-3630-4510-A7DA-2B9F2FC717DB}" srcOrd="0" destOrd="0" presId="urn:microsoft.com/office/officeart/2005/8/layout/vList2"/>
    <dgm:cxn modelId="{1AD1F9CB-1AAE-48BF-BB24-4BF1FA80893F}" srcId="{7512C998-B6BA-4A6F-BB61-915F30BF5A4D}" destId="{216C0821-C4C3-404C-B63E-95ED3A99168F}" srcOrd="1" destOrd="0" parTransId="{EA147C5E-6A2D-4614-9194-144DFD619EB4}" sibTransId="{E6241125-BF90-4254-8558-B29063475F34}"/>
    <dgm:cxn modelId="{91014DFE-CA5F-4294-961D-C571676A693D}" type="presOf" srcId="{E2980550-6A8A-4752-89E6-AF0FA78D30F0}" destId="{A8CA19F0-E2E2-430A-9F7D-8E0D89F19CD1}" srcOrd="0" destOrd="0" presId="urn:microsoft.com/office/officeart/2005/8/layout/vList2"/>
    <dgm:cxn modelId="{4F98CB4E-2C45-49FB-9989-23FDA20BFC44}" type="presParOf" srcId="{B24ED055-3630-4510-A7DA-2B9F2FC717DB}" destId="{47C26D42-2BAA-4202-93F4-AEF47417010D}" srcOrd="0" destOrd="0" presId="urn:microsoft.com/office/officeart/2005/8/layout/vList2"/>
    <dgm:cxn modelId="{1C294B2D-9BA6-4E91-96D9-EE2A7DE79622}" type="presParOf" srcId="{B24ED055-3630-4510-A7DA-2B9F2FC717DB}" destId="{7B91A968-3DC6-4D02-84DA-07FCC13212D7}" srcOrd="1" destOrd="0" presId="urn:microsoft.com/office/officeart/2005/8/layout/vList2"/>
    <dgm:cxn modelId="{57DC6E4D-38A1-45F0-86FF-6F35911282F7}" type="presParOf" srcId="{B24ED055-3630-4510-A7DA-2B9F2FC717DB}" destId="{C5D9EFDB-75B8-4D27-96CA-CCC7B10C6A41}" srcOrd="2" destOrd="0" presId="urn:microsoft.com/office/officeart/2005/8/layout/vList2"/>
    <dgm:cxn modelId="{262DEA29-662B-4423-B5F7-0389B22583CB}" type="presParOf" srcId="{B24ED055-3630-4510-A7DA-2B9F2FC717DB}" destId="{663EEF39-C80F-47DD-BA59-ED147B172C23}" srcOrd="3" destOrd="0" presId="urn:microsoft.com/office/officeart/2005/8/layout/vList2"/>
    <dgm:cxn modelId="{E2EB6323-D849-4338-971B-3BA3C56651A2}" type="presParOf" srcId="{B24ED055-3630-4510-A7DA-2B9F2FC717DB}" destId="{A8CA19F0-E2E2-430A-9F7D-8E0D89F19CD1}" srcOrd="4" destOrd="0" presId="urn:microsoft.com/office/officeart/2005/8/layout/vList2"/>
    <dgm:cxn modelId="{D90C452B-8CE1-4F72-8629-BB84D16127AA}" type="presParOf" srcId="{B24ED055-3630-4510-A7DA-2B9F2FC717DB}" destId="{4939CEFE-8A1E-4596-9C96-D2B668756F40}" srcOrd="5" destOrd="0" presId="urn:microsoft.com/office/officeart/2005/8/layout/vList2"/>
    <dgm:cxn modelId="{100AECBA-2C9A-41CF-81A6-FFB83A587C65}" type="presParOf" srcId="{B24ED055-3630-4510-A7DA-2B9F2FC717DB}" destId="{BFD5EAD0-8CCC-412B-9252-1C270E730373}" srcOrd="6" destOrd="0" presId="urn:microsoft.com/office/officeart/2005/8/layout/vList2"/>
    <dgm:cxn modelId="{A3A00A1B-C875-4037-813F-BF178C23A61D}" type="presParOf" srcId="{B24ED055-3630-4510-A7DA-2B9F2FC717DB}" destId="{05C3A153-F581-4305-A150-0BB648892B40}" srcOrd="7" destOrd="0" presId="urn:microsoft.com/office/officeart/2005/8/layout/vList2"/>
    <dgm:cxn modelId="{52F02263-8E4E-4447-8553-87C846A440A7}" type="presParOf" srcId="{B24ED055-3630-4510-A7DA-2B9F2FC717DB}" destId="{DA466AD7-FDC8-47AF-AA2A-249EE30ED30A}" srcOrd="8" destOrd="0" presId="urn:microsoft.com/office/officeart/2005/8/layout/vList2"/>
    <dgm:cxn modelId="{83AA9B04-2327-46D8-8572-7FD63E4D013B}" type="presParOf" srcId="{B24ED055-3630-4510-A7DA-2B9F2FC717DB}" destId="{E8C58965-754C-40D5-A449-8583A0CFC7EB}" srcOrd="9" destOrd="0" presId="urn:microsoft.com/office/officeart/2005/8/layout/vList2"/>
    <dgm:cxn modelId="{3EBD8649-4D2B-40C7-8A83-DB7383177ABB}" type="presParOf" srcId="{B24ED055-3630-4510-A7DA-2B9F2FC717DB}" destId="{CA5EE534-A138-4A0A-81DD-72C6FDBBFC34}"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DB8BAA-6A0B-452F-AC3A-0D663F3AF9CC}" type="doc">
      <dgm:prSet loTypeId="urn:microsoft.com/office/officeart/2005/8/layout/default" loCatId="list" qsTypeId="urn:microsoft.com/office/officeart/2005/8/quickstyle/simple5" qsCatId="simple" csTypeId="urn:microsoft.com/office/officeart/2005/8/colors/accent0_3" csCatId="mainScheme" phldr="1"/>
      <dgm:spPr/>
      <dgm:t>
        <a:bodyPr/>
        <a:lstStyle/>
        <a:p>
          <a:endParaRPr lang="en-US"/>
        </a:p>
      </dgm:t>
    </dgm:pt>
    <dgm:pt modelId="{0AE45A21-3654-4F60-9D45-CF1F245424D9}">
      <dgm:prSet/>
      <dgm:spPr/>
      <dgm:t>
        <a:bodyPr/>
        <a:lstStyle/>
        <a:p>
          <a:r>
            <a:rPr lang="en-GB"/>
            <a:t>The principle of proportionality means deciding on the least intrusive response appropriate to the risk presented. </a:t>
          </a:r>
          <a:endParaRPr lang="en-US"/>
        </a:p>
      </dgm:t>
    </dgm:pt>
    <dgm:pt modelId="{3C9A9CD1-0E0C-4A73-8A65-B94FC058AB16}" type="parTrans" cxnId="{4DAFF3D1-69EC-4110-B55B-792EF6FDF239}">
      <dgm:prSet/>
      <dgm:spPr/>
      <dgm:t>
        <a:bodyPr/>
        <a:lstStyle/>
        <a:p>
          <a:endParaRPr lang="en-US"/>
        </a:p>
      </dgm:t>
    </dgm:pt>
    <dgm:pt modelId="{04B14EC4-6445-4989-AB66-20CB88E795F9}" type="sibTrans" cxnId="{4DAFF3D1-69EC-4110-B55B-792EF6FDF239}">
      <dgm:prSet/>
      <dgm:spPr/>
      <dgm:t>
        <a:bodyPr/>
        <a:lstStyle/>
        <a:p>
          <a:endParaRPr lang="en-US"/>
        </a:p>
      </dgm:t>
    </dgm:pt>
    <dgm:pt modelId="{BA092F39-4D20-4B1E-9B34-2DE33471B794}">
      <dgm:prSet/>
      <dgm:spPr/>
      <dgm:t>
        <a:bodyPr/>
        <a:lstStyle/>
        <a:p>
          <a:r>
            <a:rPr lang="en-GB"/>
            <a:t>Services must respect the person, and only get involved as much as needed. </a:t>
          </a:r>
          <a:endParaRPr lang="en-US"/>
        </a:p>
      </dgm:t>
    </dgm:pt>
    <dgm:pt modelId="{7E825DC4-D669-4F33-9070-C7197834158C}" type="parTrans" cxnId="{31750E71-E1A1-4992-9555-4C6F33FB7935}">
      <dgm:prSet/>
      <dgm:spPr/>
      <dgm:t>
        <a:bodyPr/>
        <a:lstStyle/>
        <a:p>
          <a:endParaRPr lang="en-US"/>
        </a:p>
      </dgm:t>
    </dgm:pt>
    <dgm:pt modelId="{279EAC00-7D21-4938-AC91-BD4D6B2CBBCE}" type="sibTrans" cxnId="{31750E71-E1A1-4992-9555-4C6F33FB7935}">
      <dgm:prSet/>
      <dgm:spPr/>
      <dgm:t>
        <a:bodyPr/>
        <a:lstStyle/>
        <a:p>
          <a:endParaRPr lang="en-US"/>
        </a:p>
      </dgm:t>
    </dgm:pt>
    <dgm:pt modelId="{D8ECD8BF-08E1-414D-B808-A5932401B240}">
      <dgm:prSet/>
      <dgm:spPr/>
      <dgm:t>
        <a:bodyPr/>
        <a:lstStyle/>
        <a:p>
          <a:r>
            <a:rPr lang="en-GB" dirty="0"/>
            <a:t>Practitioners should avoid basing decisions on assumptions about a person’s appearance, conditions or behaviour. </a:t>
          </a:r>
          <a:endParaRPr lang="en-US" dirty="0"/>
        </a:p>
      </dgm:t>
    </dgm:pt>
    <dgm:pt modelId="{247F30C0-61BA-492A-97AA-CA647DA1C17E}" type="parTrans" cxnId="{B6B86744-7270-4DF1-871C-0F295FA7CE19}">
      <dgm:prSet/>
      <dgm:spPr/>
      <dgm:t>
        <a:bodyPr/>
        <a:lstStyle/>
        <a:p>
          <a:endParaRPr lang="en-US"/>
        </a:p>
      </dgm:t>
    </dgm:pt>
    <dgm:pt modelId="{117447C9-291D-44EC-882A-3BF1DBAF6943}" type="sibTrans" cxnId="{B6B86744-7270-4DF1-871C-0F295FA7CE19}">
      <dgm:prSet/>
      <dgm:spPr/>
      <dgm:t>
        <a:bodyPr/>
        <a:lstStyle/>
        <a:p>
          <a:endParaRPr lang="en-US"/>
        </a:p>
      </dgm:t>
    </dgm:pt>
    <dgm:pt modelId="{72562D87-9657-49F1-B798-7C7D06FD7487}">
      <dgm:prSet/>
      <dgm:spPr/>
      <dgm:t>
        <a:bodyPr/>
        <a:lstStyle/>
        <a:p>
          <a:r>
            <a:rPr lang="en-GB"/>
            <a:t>Safeguarding responses should be balanced and holistic. </a:t>
          </a:r>
          <a:endParaRPr lang="en-US"/>
        </a:p>
      </dgm:t>
    </dgm:pt>
    <dgm:pt modelId="{83F38381-AB31-4F16-A370-879B761B7591}" type="parTrans" cxnId="{F1A26CD2-4E7D-4767-BD66-FAB2802BCEDB}">
      <dgm:prSet/>
      <dgm:spPr/>
      <dgm:t>
        <a:bodyPr/>
        <a:lstStyle/>
        <a:p>
          <a:endParaRPr lang="en-US"/>
        </a:p>
      </dgm:t>
    </dgm:pt>
    <dgm:pt modelId="{4EB93E2B-33BB-43DC-AF98-CFF1A463110A}" type="sibTrans" cxnId="{F1A26CD2-4E7D-4767-BD66-FAB2802BCEDB}">
      <dgm:prSet/>
      <dgm:spPr/>
      <dgm:t>
        <a:bodyPr/>
        <a:lstStyle/>
        <a:p>
          <a:endParaRPr lang="en-US"/>
        </a:p>
      </dgm:t>
    </dgm:pt>
    <dgm:pt modelId="{B2819D1E-FE24-493F-9010-ABE692219284}" type="pres">
      <dgm:prSet presAssocID="{D6DB8BAA-6A0B-452F-AC3A-0D663F3AF9CC}" presName="diagram" presStyleCnt="0">
        <dgm:presLayoutVars>
          <dgm:dir/>
          <dgm:resizeHandles val="exact"/>
        </dgm:presLayoutVars>
      </dgm:prSet>
      <dgm:spPr/>
    </dgm:pt>
    <dgm:pt modelId="{AC7CF4A9-B7A3-427B-AB92-E930D6A2EA8D}" type="pres">
      <dgm:prSet presAssocID="{0AE45A21-3654-4F60-9D45-CF1F245424D9}" presName="node" presStyleLbl="node1" presStyleIdx="0" presStyleCnt="4">
        <dgm:presLayoutVars>
          <dgm:bulletEnabled val="1"/>
        </dgm:presLayoutVars>
      </dgm:prSet>
      <dgm:spPr/>
    </dgm:pt>
    <dgm:pt modelId="{2212B45F-EC49-49B7-9A36-BF05E5099F12}" type="pres">
      <dgm:prSet presAssocID="{04B14EC4-6445-4989-AB66-20CB88E795F9}" presName="sibTrans" presStyleCnt="0"/>
      <dgm:spPr/>
    </dgm:pt>
    <dgm:pt modelId="{5A9229F3-BC2F-4413-A3FC-255546EA5A41}" type="pres">
      <dgm:prSet presAssocID="{BA092F39-4D20-4B1E-9B34-2DE33471B794}" presName="node" presStyleLbl="node1" presStyleIdx="1" presStyleCnt="4">
        <dgm:presLayoutVars>
          <dgm:bulletEnabled val="1"/>
        </dgm:presLayoutVars>
      </dgm:prSet>
      <dgm:spPr/>
    </dgm:pt>
    <dgm:pt modelId="{FBD3CF09-C38F-4C43-96EC-AA7D5A24F6ED}" type="pres">
      <dgm:prSet presAssocID="{279EAC00-7D21-4938-AC91-BD4D6B2CBBCE}" presName="sibTrans" presStyleCnt="0"/>
      <dgm:spPr/>
    </dgm:pt>
    <dgm:pt modelId="{851B2831-8CF9-4481-960A-47C91A6A2174}" type="pres">
      <dgm:prSet presAssocID="{D8ECD8BF-08E1-414D-B808-A5932401B240}" presName="node" presStyleLbl="node1" presStyleIdx="2" presStyleCnt="4">
        <dgm:presLayoutVars>
          <dgm:bulletEnabled val="1"/>
        </dgm:presLayoutVars>
      </dgm:prSet>
      <dgm:spPr/>
    </dgm:pt>
    <dgm:pt modelId="{3AFD6B33-3097-4AEF-8692-39F2EAA72010}" type="pres">
      <dgm:prSet presAssocID="{117447C9-291D-44EC-882A-3BF1DBAF6943}" presName="sibTrans" presStyleCnt="0"/>
      <dgm:spPr/>
    </dgm:pt>
    <dgm:pt modelId="{84BF07C3-3C98-45A0-A41A-77CE50398442}" type="pres">
      <dgm:prSet presAssocID="{72562D87-9657-49F1-B798-7C7D06FD7487}" presName="node" presStyleLbl="node1" presStyleIdx="3" presStyleCnt="4">
        <dgm:presLayoutVars>
          <dgm:bulletEnabled val="1"/>
        </dgm:presLayoutVars>
      </dgm:prSet>
      <dgm:spPr/>
    </dgm:pt>
  </dgm:ptLst>
  <dgm:cxnLst>
    <dgm:cxn modelId="{5ECDBE0B-1DF5-40ED-AEA3-8BD84585DB8E}" type="presOf" srcId="{D6DB8BAA-6A0B-452F-AC3A-0D663F3AF9CC}" destId="{B2819D1E-FE24-493F-9010-ABE692219284}" srcOrd="0" destOrd="0" presId="urn:microsoft.com/office/officeart/2005/8/layout/default"/>
    <dgm:cxn modelId="{B6B86744-7270-4DF1-871C-0F295FA7CE19}" srcId="{D6DB8BAA-6A0B-452F-AC3A-0D663F3AF9CC}" destId="{D8ECD8BF-08E1-414D-B808-A5932401B240}" srcOrd="2" destOrd="0" parTransId="{247F30C0-61BA-492A-97AA-CA647DA1C17E}" sibTransId="{117447C9-291D-44EC-882A-3BF1DBAF6943}"/>
    <dgm:cxn modelId="{7C40EF66-57A2-4563-A9B8-0AB198BA1373}" type="presOf" srcId="{BA092F39-4D20-4B1E-9B34-2DE33471B794}" destId="{5A9229F3-BC2F-4413-A3FC-255546EA5A41}" srcOrd="0" destOrd="0" presId="urn:microsoft.com/office/officeart/2005/8/layout/default"/>
    <dgm:cxn modelId="{AC429F6B-86D9-4B27-BD06-2A0840DBDE20}" type="presOf" srcId="{D8ECD8BF-08E1-414D-B808-A5932401B240}" destId="{851B2831-8CF9-4481-960A-47C91A6A2174}" srcOrd="0" destOrd="0" presId="urn:microsoft.com/office/officeart/2005/8/layout/default"/>
    <dgm:cxn modelId="{31750E71-E1A1-4992-9555-4C6F33FB7935}" srcId="{D6DB8BAA-6A0B-452F-AC3A-0D663F3AF9CC}" destId="{BA092F39-4D20-4B1E-9B34-2DE33471B794}" srcOrd="1" destOrd="0" parTransId="{7E825DC4-D669-4F33-9070-C7197834158C}" sibTransId="{279EAC00-7D21-4938-AC91-BD4D6B2CBBCE}"/>
    <dgm:cxn modelId="{AD6FE086-163E-4C97-AD2A-362D8664E748}" type="presOf" srcId="{72562D87-9657-49F1-B798-7C7D06FD7487}" destId="{84BF07C3-3C98-45A0-A41A-77CE50398442}" srcOrd="0" destOrd="0" presId="urn:microsoft.com/office/officeart/2005/8/layout/default"/>
    <dgm:cxn modelId="{83D7C7BA-F8FB-424C-8BA0-8ACD7F67105C}" type="presOf" srcId="{0AE45A21-3654-4F60-9D45-CF1F245424D9}" destId="{AC7CF4A9-B7A3-427B-AB92-E930D6A2EA8D}" srcOrd="0" destOrd="0" presId="urn:microsoft.com/office/officeart/2005/8/layout/default"/>
    <dgm:cxn modelId="{4DAFF3D1-69EC-4110-B55B-792EF6FDF239}" srcId="{D6DB8BAA-6A0B-452F-AC3A-0D663F3AF9CC}" destId="{0AE45A21-3654-4F60-9D45-CF1F245424D9}" srcOrd="0" destOrd="0" parTransId="{3C9A9CD1-0E0C-4A73-8A65-B94FC058AB16}" sibTransId="{04B14EC4-6445-4989-AB66-20CB88E795F9}"/>
    <dgm:cxn modelId="{F1A26CD2-4E7D-4767-BD66-FAB2802BCEDB}" srcId="{D6DB8BAA-6A0B-452F-AC3A-0D663F3AF9CC}" destId="{72562D87-9657-49F1-B798-7C7D06FD7487}" srcOrd="3" destOrd="0" parTransId="{83F38381-AB31-4F16-A370-879B761B7591}" sibTransId="{4EB93E2B-33BB-43DC-AF98-CFF1A463110A}"/>
    <dgm:cxn modelId="{FE3029A0-B4C1-4357-B9CF-D06058011D1B}" type="presParOf" srcId="{B2819D1E-FE24-493F-9010-ABE692219284}" destId="{AC7CF4A9-B7A3-427B-AB92-E930D6A2EA8D}" srcOrd="0" destOrd="0" presId="urn:microsoft.com/office/officeart/2005/8/layout/default"/>
    <dgm:cxn modelId="{3AE51262-1916-4A6F-89DA-0413723E603A}" type="presParOf" srcId="{B2819D1E-FE24-493F-9010-ABE692219284}" destId="{2212B45F-EC49-49B7-9A36-BF05E5099F12}" srcOrd="1" destOrd="0" presId="urn:microsoft.com/office/officeart/2005/8/layout/default"/>
    <dgm:cxn modelId="{796091EF-EB95-4726-A652-CA2E493D1EFF}" type="presParOf" srcId="{B2819D1E-FE24-493F-9010-ABE692219284}" destId="{5A9229F3-BC2F-4413-A3FC-255546EA5A41}" srcOrd="2" destOrd="0" presId="urn:microsoft.com/office/officeart/2005/8/layout/default"/>
    <dgm:cxn modelId="{2311ED55-333A-4FE5-A3C6-FC191390F2EF}" type="presParOf" srcId="{B2819D1E-FE24-493F-9010-ABE692219284}" destId="{FBD3CF09-C38F-4C43-96EC-AA7D5A24F6ED}" srcOrd="3" destOrd="0" presId="urn:microsoft.com/office/officeart/2005/8/layout/default"/>
    <dgm:cxn modelId="{D6507BC3-A269-40D7-B35F-F115B4B4B3A7}" type="presParOf" srcId="{B2819D1E-FE24-493F-9010-ABE692219284}" destId="{851B2831-8CF9-4481-960A-47C91A6A2174}" srcOrd="4" destOrd="0" presId="urn:microsoft.com/office/officeart/2005/8/layout/default"/>
    <dgm:cxn modelId="{491A5C4E-22B7-455A-B152-16E848501417}" type="presParOf" srcId="{B2819D1E-FE24-493F-9010-ABE692219284}" destId="{3AFD6B33-3097-4AEF-8692-39F2EAA72010}" srcOrd="5" destOrd="0" presId="urn:microsoft.com/office/officeart/2005/8/layout/default"/>
    <dgm:cxn modelId="{77E7FC80-7AE0-4BAF-8F5F-6B960D0467D1}" type="presParOf" srcId="{B2819D1E-FE24-493F-9010-ABE692219284}" destId="{84BF07C3-3C98-45A0-A41A-77CE5039844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9E2A4D-0051-4F7E-9576-680678195694}" type="doc">
      <dgm:prSet loTypeId="urn:microsoft.com/office/officeart/2016/7/layout/VerticalSolidActionList" loCatId="List" qsTypeId="urn:microsoft.com/office/officeart/2005/8/quickstyle/simple4" qsCatId="simple" csTypeId="urn:microsoft.com/office/officeart/2005/8/colors/colorful5" csCatId="colorful"/>
      <dgm:spPr/>
      <dgm:t>
        <a:bodyPr/>
        <a:lstStyle/>
        <a:p>
          <a:endParaRPr lang="en-US"/>
        </a:p>
      </dgm:t>
    </dgm:pt>
    <dgm:pt modelId="{0C7F6A6F-F972-4AFD-8441-E81A15AD90F5}">
      <dgm:prSet/>
      <dgm:spPr/>
      <dgm:t>
        <a:bodyPr/>
        <a:lstStyle/>
        <a:p>
          <a:r>
            <a:rPr lang="en-US"/>
            <a:t>Know</a:t>
          </a:r>
        </a:p>
      </dgm:t>
    </dgm:pt>
    <dgm:pt modelId="{3341FC0D-A9E8-49F1-BEBB-06DE50B86A71}" type="parTrans" cxnId="{C69B9ACB-520E-4512-8C3E-F26625CA81DD}">
      <dgm:prSet/>
      <dgm:spPr/>
      <dgm:t>
        <a:bodyPr/>
        <a:lstStyle/>
        <a:p>
          <a:endParaRPr lang="en-US"/>
        </a:p>
      </dgm:t>
    </dgm:pt>
    <dgm:pt modelId="{091343F8-655E-4234-BC2F-154BA1D746CD}" type="sibTrans" cxnId="{C69B9ACB-520E-4512-8C3E-F26625CA81DD}">
      <dgm:prSet/>
      <dgm:spPr/>
      <dgm:t>
        <a:bodyPr/>
        <a:lstStyle/>
        <a:p>
          <a:endParaRPr lang="en-US"/>
        </a:p>
      </dgm:t>
    </dgm:pt>
    <dgm:pt modelId="{410AE6C5-D401-47E9-9C39-D5E2877F1C36}">
      <dgm:prSet/>
      <dgm:spPr/>
      <dgm:t>
        <a:bodyPr/>
        <a:lstStyle/>
        <a:p>
          <a:r>
            <a:rPr lang="en-US"/>
            <a:t>Know how to recognise signs of abuse and neglect</a:t>
          </a:r>
        </a:p>
      </dgm:t>
    </dgm:pt>
    <dgm:pt modelId="{D245647F-AF84-4CD2-AC1D-7CF14CDDD8E4}" type="parTrans" cxnId="{A3226EBD-5A8B-47D5-ABBD-6F0D24EF07F7}">
      <dgm:prSet/>
      <dgm:spPr/>
      <dgm:t>
        <a:bodyPr/>
        <a:lstStyle/>
        <a:p>
          <a:endParaRPr lang="en-US"/>
        </a:p>
      </dgm:t>
    </dgm:pt>
    <dgm:pt modelId="{74D10FF3-9CB8-465C-B6CC-CC27A129F7FA}" type="sibTrans" cxnId="{A3226EBD-5A8B-47D5-ABBD-6F0D24EF07F7}">
      <dgm:prSet/>
      <dgm:spPr/>
      <dgm:t>
        <a:bodyPr/>
        <a:lstStyle/>
        <a:p>
          <a:endParaRPr lang="en-US"/>
        </a:p>
      </dgm:t>
    </dgm:pt>
    <dgm:pt modelId="{DAB35BD8-3C0F-4700-9A26-7CFEABC4B56C}">
      <dgm:prSet/>
      <dgm:spPr/>
      <dgm:t>
        <a:bodyPr/>
        <a:lstStyle/>
        <a:p>
          <a:r>
            <a:rPr lang="en-US"/>
            <a:t>Know</a:t>
          </a:r>
        </a:p>
      </dgm:t>
    </dgm:pt>
    <dgm:pt modelId="{3D4D0015-5A9E-4AEF-B268-04D21776FBFE}" type="parTrans" cxnId="{A3E7394A-9E0B-44A1-832E-BB26A348E940}">
      <dgm:prSet/>
      <dgm:spPr/>
      <dgm:t>
        <a:bodyPr/>
        <a:lstStyle/>
        <a:p>
          <a:endParaRPr lang="en-US"/>
        </a:p>
      </dgm:t>
    </dgm:pt>
    <dgm:pt modelId="{296EE15F-4118-48C8-9A83-602873A18295}" type="sibTrans" cxnId="{A3E7394A-9E0B-44A1-832E-BB26A348E940}">
      <dgm:prSet/>
      <dgm:spPr/>
      <dgm:t>
        <a:bodyPr/>
        <a:lstStyle/>
        <a:p>
          <a:endParaRPr lang="en-US"/>
        </a:p>
      </dgm:t>
    </dgm:pt>
    <dgm:pt modelId="{8AA9E1CB-C268-47FD-B182-27CD22420791}">
      <dgm:prSet/>
      <dgm:spPr/>
      <dgm:t>
        <a:bodyPr/>
        <a:lstStyle/>
        <a:p>
          <a:r>
            <a:rPr lang="en-US"/>
            <a:t>Know what to do if there are concerns an adult has experienced abuse or neglect.</a:t>
          </a:r>
        </a:p>
      </dgm:t>
    </dgm:pt>
    <dgm:pt modelId="{95A8FAE1-545C-4660-825C-A45DE4F25F3B}" type="parTrans" cxnId="{4C4945BE-4E54-45A3-B51C-F4EE38FAC6D7}">
      <dgm:prSet/>
      <dgm:spPr/>
      <dgm:t>
        <a:bodyPr/>
        <a:lstStyle/>
        <a:p>
          <a:endParaRPr lang="en-US"/>
        </a:p>
      </dgm:t>
    </dgm:pt>
    <dgm:pt modelId="{1EDF8913-8924-417D-B5FA-36805EFC5CAC}" type="sibTrans" cxnId="{4C4945BE-4E54-45A3-B51C-F4EE38FAC6D7}">
      <dgm:prSet/>
      <dgm:spPr/>
      <dgm:t>
        <a:bodyPr/>
        <a:lstStyle/>
        <a:p>
          <a:endParaRPr lang="en-US"/>
        </a:p>
      </dgm:t>
    </dgm:pt>
    <dgm:pt modelId="{0C586D6E-4946-464A-B0C6-6545EF9BD697}">
      <dgm:prSet/>
      <dgm:spPr/>
      <dgm:t>
        <a:bodyPr/>
        <a:lstStyle/>
        <a:p>
          <a:r>
            <a:rPr lang="en-US"/>
            <a:t>Know</a:t>
          </a:r>
        </a:p>
      </dgm:t>
    </dgm:pt>
    <dgm:pt modelId="{293A2D15-461F-44A2-8792-B0C4D4F808D4}" type="parTrans" cxnId="{F6178D6D-E38A-4626-BC99-D1215A9066AC}">
      <dgm:prSet/>
      <dgm:spPr/>
      <dgm:t>
        <a:bodyPr/>
        <a:lstStyle/>
        <a:p>
          <a:endParaRPr lang="en-US"/>
        </a:p>
      </dgm:t>
    </dgm:pt>
    <dgm:pt modelId="{994C6F0D-9DB4-45EE-9C51-6C23A3955DF9}" type="sibTrans" cxnId="{F6178D6D-E38A-4626-BC99-D1215A9066AC}">
      <dgm:prSet/>
      <dgm:spPr/>
      <dgm:t>
        <a:bodyPr/>
        <a:lstStyle/>
        <a:p>
          <a:endParaRPr lang="en-US"/>
        </a:p>
      </dgm:t>
    </dgm:pt>
    <dgm:pt modelId="{256FE68B-CDAF-4D30-B289-FF82E4C945C9}">
      <dgm:prSet/>
      <dgm:spPr/>
      <dgm:t>
        <a:bodyPr/>
        <a:lstStyle/>
        <a:p>
          <a:r>
            <a:rPr lang="en-US"/>
            <a:t>Know how to offer support for individuals experiencing or at risk of abuse or neglect. </a:t>
          </a:r>
        </a:p>
      </dgm:t>
    </dgm:pt>
    <dgm:pt modelId="{7F5A6B43-93D1-4A75-8FAF-5C39E9667D7F}" type="parTrans" cxnId="{9EFB6670-ACC9-47AE-9B21-BDFD66D486BC}">
      <dgm:prSet/>
      <dgm:spPr/>
      <dgm:t>
        <a:bodyPr/>
        <a:lstStyle/>
        <a:p>
          <a:endParaRPr lang="en-US"/>
        </a:p>
      </dgm:t>
    </dgm:pt>
    <dgm:pt modelId="{36E99D42-9028-4789-AB44-F5661FEE3074}" type="sibTrans" cxnId="{9EFB6670-ACC9-47AE-9B21-BDFD66D486BC}">
      <dgm:prSet/>
      <dgm:spPr/>
      <dgm:t>
        <a:bodyPr/>
        <a:lstStyle/>
        <a:p>
          <a:endParaRPr lang="en-US"/>
        </a:p>
      </dgm:t>
    </dgm:pt>
    <dgm:pt modelId="{FF188E10-ECEB-434F-8401-A0C934DEA8DB}">
      <dgm:prSet/>
      <dgm:spPr/>
      <dgm:t>
        <a:bodyPr/>
        <a:lstStyle/>
        <a:p>
          <a:r>
            <a:rPr lang="en-US"/>
            <a:t>Ensure</a:t>
          </a:r>
        </a:p>
      </dgm:t>
    </dgm:pt>
    <dgm:pt modelId="{BF1EBFF3-776B-4A58-A48A-4E6EF3753B01}" type="parTrans" cxnId="{7EFB1E88-8615-41CF-9FF0-A0AD87F344BF}">
      <dgm:prSet/>
      <dgm:spPr/>
      <dgm:t>
        <a:bodyPr/>
        <a:lstStyle/>
        <a:p>
          <a:endParaRPr lang="en-US"/>
        </a:p>
      </dgm:t>
    </dgm:pt>
    <dgm:pt modelId="{D3F53F82-1A41-4017-902C-36467512DBA7}" type="sibTrans" cxnId="{7EFB1E88-8615-41CF-9FF0-A0AD87F344BF}">
      <dgm:prSet/>
      <dgm:spPr/>
      <dgm:t>
        <a:bodyPr/>
        <a:lstStyle/>
        <a:p>
          <a:endParaRPr lang="en-US"/>
        </a:p>
      </dgm:t>
    </dgm:pt>
    <dgm:pt modelId="{7AD33C7E-77CE-4F61-8AAB-B0DAE87BE7AF}">
      <dgm:prSet/>
      <dgm:spPr/>
      <dgm:t>
        <a:bodyPr/>
        <a:lstStyle/>
        <a:p>
          <a:r>
            <a:rPr lang="en-US"/>
            <a:t>Organisations must ensure they know what to do when abuse or neglect is identified. </a:t>
          </a:r>
        </a:p>
      </dgm:t>
    </dgm:pt>
    <dgm:pt modelId="{F8BE8653-8746-47F3-AA4F-312F5B24E4A1}" type="parTrans" cxnId="{0FEFF2D9-DD0D-4658-8804-99C72353FEC7}">
      <dgm:prSet/>
      <dgm:spPr/>
      <dgm:t>
        <a:bodyPr/>
        <a:lstStyle/>
        <a:p>
          <a:endParaRPr lang="en-US"/>
        </a:p>
      </dgm:t>
    </dgm:pt>
    <dgm:pt modelId="{6A01725E-D2B7-4B3C-A024-454D2E23AF7C}" type="sibTrans" cxnId="{0FEFF2D9-DD0D-4658-8804-99C72353FEC7}">
      <dgm:prSet/>
      <dgm:spPr/>
      <dgm:t>
        <a:bodyPr/>
        <a:lstStyle/>
        <a:p>
          <a:endParaRPr lang="en-US"/>
        </a:p>
      </dgm:t>
    </dgm:pt>
    <dgm:pt modelId="{DF93B26E-4B85-4071-99CA-FBDCF3EE7C35}" type="pres">
      <dgm:prSet presAssocID="{2F9E2A4D-0051-4F7E-9576-680678195694}" presName="Name0" presStyleCnt="0">
        <dgm:presLayoutVars>
          <dgm:dir/>
          <dgm:animLvl val="lvl"/>
          <dgm:resizeHandles val="exact"/>
        </dgm:presLayoutVars>
      </dgm:prSet>
      <dgm:spPr/>
    </dgm:pt>
    <dgm:pt modelId="{C3270C3B-F243-4915-85E7-D0E2125B25EA}" type="pres">
      <dgm:prSet presAssocID="{0C7F6A6F-F972-4AFD-8441-E81A15AD90F5}" presName="linNode" presStyleCnt="0"/>
      <dgm:spPr/>
    </dgm:pt>
    <dgm:pt modelId="{7716F94B-811E-423C-BBA8-0027508DEFC4}" type="pres">
      <dgm:prSet presAssocID="{0C7F6A6F-F972-4AFD-8441-E81A15AD90F5}" presName="parentText" presStyleLbl="alignNode1" presStyleIdx="0" presStyleCnt="4">
        <dgm:presLayoutVars>
          <dgm:chMax val="1"/>
          <dgm:bulletEnabled/>
        </dgm:presLayoutVars>
      </dgm:prSet>
      <dgm:spPr/>
    </dgm:pt>
    <dgm:pt modelId="{1446FB96-6F39-46FA-91F7-F1975D2E9726}" type="pres">
      <dgm:prSet presAssocID="{0C7F6A6F-F972-4AFD-8441-E81A15AD90F5}" presName="descendantText" presStyleLbl="alignAccFollowNode1" presStyleIdx="0" presStyleCnt="4">
        <dgm:presLayoutVars>
          <dgm:bulletEnabled/>
        </dgm:presLayoutVars>
      </dgm:prSet>
      <dgm:spPr/>
    </dgm:pt>
    <dgm:pt modelId="{38F53E0B-80E3-4AF2-9AD4-C70DD84442A1}" type="pres">
      <dgm:prSet presAssocID="{091343F8-655E-4234-BC2F-154BA1D746CD}" presName="sp" presStyleCnt="0"/>
      <dgm:spPr/>
    </dgm:pt>
    <dgm:pt modelId="{7D92E51A-438A-4A9D-9BA2-35971328ED11}" type="pres">
      <dgm:prSet presAssocID="{DAB35BD8-3C0F-4700-9A26-7CFEABC4B56C}" presName="linNode" presStyleCnt="0"/>
      <dgm:spPr/>
    </dgm:pt>
    <dgm:pt modelId="{3DA87FE0-B295-46E9-9867-7069A68CF962}" type="pres">
      <dgm:prSet presAssocID="{DAB35BD8-3C0F-4700-9A26-7CFEABC4B56C}" presName="parentText" presStyleLbl="alignNode1" presStyleIdx="1" presStyleCnt="4">
        <dgm:presLayoutVars>
          <dgm:chMax val="1"/>
          <dgm:bulletEnabled/>
        </dgm:presLayoutVars>
      </dgm:prSet>
      <dgm:spPr/>
    </dgm:pt>
    <dgm:pt modelId="{7833C964-57BD-4C92-B64B-57848B16B460}" type="pres">
      <dgm:prSet presAssocID="{DAB35BD8-3C0F-4700-9A26-7CFEABC4B56C}" presName="descendantText" presStyleLbl="alignAccFollowNode1" presStyleIdx="1" presStyleCnt="4">
        <dgm:presLayoutVars>
          <dgm:bulletEnabled/>
        </dgm:presLayoutVars>
      </dgm:prSet>
      <dgm:spPr/>
    </dgm:pt>
    <dgm:pt modelId="{B50A6BA7-5CBA-4119-8E85-40246417D5D1}" type="pres">
      <dgm:prSet presAssocID="{296EE15F-4118-48C8-9A83-602873A18295}" presName="sp" presStyleCnt="0"/>
      <dgm:spPr/>
    </dgm:pt>
    <dgm:pt modelId="{CE8B909E-4499-4E0D-9EB5-7C9EA2E31C14}" type="pres">
      <dgm:prSet presAssocID="{0C586D6E-4946-464A-B0C6-6545EF9BD697}" presName="linNode" presStyleCnt="0"/>
      <dgm:spPr/>
    </dgm:pt>
    <dgm:pt modelId="{936B37DF-81E5-4AF5-9F38-D7DDC4EC7CF4}" type="pres">
      <dgm:prSet presAssocID="{0C586D6E-4946-464A-B0C6-6545EF9BD697}" presName="parentText" presStyleLbl="alignNode1" presStyleIdx="2" presStyleCnt="4">
        <dgm:presLayoutVars>
          <dgm:chMax val="1"/>
          <dgm:bulletEnabled/>
        </dgm:presLayoutVars>
      </dgm:prSet>
      <dgm:spPr/>
    </dgm:pt>
    <dgm:pt modelId="{957961DD-8E73-4D07-A05A-20F25ECAF91E}" type="pres">
      <dgm:prSet presAssocID="{0C586D6E-4946-464A-B0C6-6545EF9BD697}" presName="descendantText" presStyleLbl="alignAccFollowNode1" presStyleIdx="2" presStyleCnt="4">
        <dgm:presLayoutVars>
          <dgm:bulletEnabled/>
        </dgm:presLayoutVars>
      </dgm:prSet>
      <dgm:spPr/>
    </dgm:pt>
    <dgm:pt modelId="{98E99849-CE06-4FD3-A58A-0CB521F2064B}" type="pres">
      <dgm:prSet presAssocID="{994C6F0D-9DB4-45EE-9C51-6C23A3955DF9}" presName="sp" presStyleCnt="0"/>
      <dgm:spPr/>
    </dgm:pt>
    <dgm:pt modelId="{7A39EA1B-F016-4512-B289-F3BA541DF52C}" type="pres">
      <dgm:prSet presAssocID="{FF188E10-ECEB-434F-8401-A0C934DEA8DB}" presName="linNode" presStyleCnt="0"/>
      <dgm:spPr/>
    </dgm:pt>
    <dgm:pt modelId="{04F41689-A364-4A4F-93C6-BAA1819CDA92}" type="pres">
      <dgm:prSet presAssocID="{FF188E10-ECEB-434F-8401-A0C934DEA8DB}" presName="parentText" presStyleLbl="alignNode1" presStyleIdx="3" presStyleCnt="4">
        <dgm:presLayoutVars>
          <dgm:chMax val="1"/>
          <dgm:bulletEnabled/>
        </dgm:presLayoutVars>
      </dgm:prSet>
      <dgm:spPr/>
    </dgm:pt>
    <dgm:pt modelId="{18A4D1EA-8B4B-4162-90FE-CBF53EEF0E40}" type="pres">
      <dgm:prSet presAssocID="{FF188E10-ECEB-434F-8401-A0C934DEA8DB}" presName="descendantText" presStyleLbl="alignAccFollowNode1" presStyleIdx="3" presStyleCnt="4">
        <dgm:presLayoutVars>
          <dgm:bulletEnabled/>
        </dgm:presLayoutVars>
      </dgm:prSet>
      <dgm:spPr/>
    </dgm:pt>
  </dgm:ptLst>
  <dgm:cxnLst>
    <dgm:cxn modelId="{E12A3B04-38E7-4147-81B8-3B663951A649}" type="presOf" srcId="{8AA9E1CB-C268-47FD-B182-27CD22420791}" destId="{7833C964-57BD-4C92-B64B-57848B16B460}" srcOrd="0" destOrd="0" presId="urn:microsoft.com/office/officeart/2016/7/layout/VerticalSolidActionList"/>
    <dgm:cxn modelId="{22B7EB06-5A53-49E9-B2DB-97F081314971}" type="presOf" srcId="{7AD33C7E-77CE-4F61-8AAB-B0DAE87BE7AF}" destId="{18A4D1EA-8B4B-4162-90FE-CBF53EEF0E40}" srcOrd="0" destOrd="0" presId="urn:microsoft.com/office/officeart/2016/7/layout/VerticalSolidActionList"/>
    <dgm:cxn modelId="{FD80A50C-9428-4FCD-99E7-63D110AD7C84}" type="presOf" srcId="{2F9E2A4D-0051-4F7E-9576-680678195694}" destId="{DF93B26E-4B85-4071-99CA-FBDCF3EE7C35}" srcOrd="0" destOrd="0" presId="urn:microsoft.com/office/officeart/2016/7/layout/VerticalSolidActionList"/>
    <dgm:cxn modelId="{8BB2FD2C-2FB8-43CE-BD94-6AAFA38A0867}" type="presOf" srcId="{256FE68B-CDAF-4D30-B289-FF82E4C945C9}" destId="{957961DD-8E73-4D07-A05A-20F25ECAF91E}" srcOrd="0" destOrd="0" presId="urn:microsoft.com/office/officeart/2016/7/layout/VerticalSolidActionList"/>
    <dgm:cxn modelId="{A3E7394A-9E0B-44A1-832E-BB26A348E940}" srcId="{2F9E2A4D-0051-4F7E-9576-680678195694}" destId="{DAB35BD8-3C0F-4700-9A26-7CFEABC4B56C}" srcOrd="1" destOrd="0" parTransId="{3D4D0015-5A9E-4AEF-B268-04D21776FBFE}" sibTransId="{296EE15F-4118-48C8-9A83-602873A18295}"/>
    <dgm:cxn modelId="{F6178D6D-E38A-4626-BC99-D1215A9066AC}" srcId="{2F9E2A4D-0051-4F7E-9576-680678195694}" destId="{0C586D6E-4946-464A-B0C6-6545EF9BD697}" srcOrd="2" destOrd="0" parTransId="{293A2D15-461F-44A2-8792-B0C4D4F808D4}" sibTransId="{994C6F0D-9DB4-45EE-9C51-6C23A3955DF9}"/>
    <dgm:cxn modelId="{9EFB6670-ACC9-47AE-9B21-BDFD66D486BC}" srcId="{0C586D6E-4946-464A-B0C6-6545EF9BD697}" destId="{256FE68B-CDAF-4D30-B289-FF82E4C945C9}" srcOrd="0" destOrd="0" parTransId="{7F5A6B43-93D1-4A75-8FAF-5C39E9667D7F}" sibTransId="{36E99D42-9028-4789-AB44-F5661FEE3074}"/>
    <dgm:cxn modelId="{76619671-A070-42FD-AC2A-6343C514ED18}" type="presOf" srcId="{FF188E10-ECEB-434F-8401-A0C934DEA8DB}" destId="{04F41689-A364-4A4F-93C6-BAA1819CDA92}" srcOrd="0" destOrd="0" presId="urn:microsoft.com/office/officeart/2016/7/layout/VerticalSolidActionList"/>
    <dgm:cxn modelId="{7EFB1E88-8615-41CF-9FF0-A0AD87F344BF}" srcId="{2F9E2A4D-0051-4F7E-9576-680678195694}" destId="{FF188E10-ECEB-434F-8401-A0C934DEA8DB}" srcOrd="3" destOrd="0" parTransId="{BF1EBFF3-776B-4A58-A48A-4E6EF3753B01}" sibTransId="{D3F53F82-1A41-4017-902C-36467512DBA7}"/>
    <dgm:cxn modelId="{711FCD95-74CD-475A-8DA8-F0528F8F3812}" type="presOf" srcId="{410AE6C5-D401-47E9-9C39-D5E2877F1C36}" destId="{1446FB96-6F39-46FA-91F7-F1975D2E9726}" srcOrd="0" destOrd="0" presId="urn:microsoft.com/office/officeart/2016/7/layout/VerticalSolidActionList"/>
    <dgm:cxn modelId="{A3226EBD-5A8B-47D5-ABBD-6F0D24EF07F7}" srcId="{0C7F6A6F-F972-4AFD-8441-E81A15AD90F5}" destId="{410AE6C5-D401-47E9-9C39-D5E2877F1C36}" srcOrd="0" destOrd="0" parTransId="{D245647F-AF84-4CD2-AC1D-7CF14CDDD8E4}" sibTransId="{74D10FF3-9CB8-465C-B6CC-CC27A129F7FA}"/>
    <dgm:cxn modelId="{4C4945BE-4E54-45A3-B51C-F4EE38FAC6D7}" srcId="{DAB35BD8-3C0F-4700-9A26-7CFEABC4B56C}" destId="{8AA9E1CB-C268-47FD-B182-27CD22420791}" srcOrd="0" destOrd="0" parTransId="{95A8FAE1-545C-4660-825C-A45DE4F25F3B}" sibTransId="{1EDF8913-8924-417D-B5FA-36805EFC5CAC}"/>
    <dgm:cxn modelId="{C69B9ACB-520E-4512-8C3E-F26625CA81DD}" srcId="{2F9E2A4D-0051-4F7E-9576-680678195694}" destId="{0C7F6A6F-F972-4AFD-8441-E81A15AD90F5}" srcOrd="0" destOrd="0" parTransId="{3341FC0D-A9E8-49F1-BEBB-06DE50B86A71}" sibTransId="{091343F8-655E-4234-BC2F-154BA1D746CD}"/>
    <dgm:cxn modelId="{0FEFF2D9-DD0D-4658-8804-99C72353FEC7}" srcId="{FF188E10-ECEB-434F-8401-A0C934DEA8DB}" destId="{7AD33C7E-77CE-4F61-8AAB-B0DAE87BE7AF}" srcOrd="0" destOrd="0" parTransId="{F8BE8653-8746-47F3-AA4F-312F5B24E4A1}" sibTransId="{6A01725E-D2B7-4B3C-A024-454D2E23AF7C}"/>
    <dgm:cxn modelId="{B8EE7BE8-F8C4-4265-9DE2-90273A4C72FD}" type="presOf" srcId="{DAB35BD8-3C0F-4700-9A26-7CFEABC4B56C}" destId="{3DA87FE0-B295-46E9-9867-7069A68CF962}" srcOrd="0" destOrd="0" presId="urn:microsoft.com/office/officeart/2016/7/layout/VerticalSolidActionList"/>
    <dgm:cxn modelId="{566A46EC-BC9B-4649-A5EC-2DB8F26C144B}" type="presOf" srcId="{0C7F6A6F-F972-4AFD-8441-E81A15AD90F5}" destId="{7716F94B-811E-423C-BBA8-0027508DEFC4}" srcOrd="0" destOrd="0" presId="urn:microsoft.com/office/officeart/2016/7/layout/VerticalSolidActionList"/>
    <dgm:cxn modelId="{25EB7DF0-777E-466B-BA68-9D1636FC9790}" type="presOf" srcId="{0C586D6E-4946-464A-B0C6-6545EF9BD697}" destId="{936B37DF-81E5-4AF5-9F38-D7DDC4EC7CF4}" srcOrd="0" destOrd="0" presId="urn:microsoft.com/office/officeart/2016/7/layout/VerticalSolidActionList"/>
    <dgm:cxn modelId="{DA4D12B2-7BD5-4DA6-A4DB-7998023A1F01}" type="presParOf" srcId="{DF93B26E-4B85-4071-99CA-FBDCF3EE7C35}" destId="{C3270C3B-F243-4915-85E7-D0E2125B25EA}" srcOrd="0" destOrd="0" presId="urn:microsoft.com/office/officeart/2016/7/layout/VerticalSolidActionList"/>
    <dgm:cxn modelId="{3A7A766A-3EE5-47A9-87E8-BA2F307FA242}" type="presParOf" srcId="{C3270C3B-F243-4915-85E7-D0E2125B25EA}" destId="{7716F94B-811E-423C-BBA8-0027508DEFC4}" srcOrd="0" destOrd="0" presId="urn:microsoft.com/office/officeart/2016/7/layout/VerticalSolidActionList"/>
    <dgm:cxn modelId="{3985E193-2BED-40C1-93D5-F5BEBF7E262E}" type="presParOf" srcId="{C3270C3B-F243-4915-85E7-D0E2125B25EA}" destId="{1446FB96-6F39-46FA-91F7-F1975D2E9726}" srcOrd="1" destOrd="0" presId="urn:microsoft.com/office/officeart/2016/7/layout/VerticalSolidActionList"/>
    <dgm:cxn modelId="{62C709CE-E22A-4F45-8C47-F1DC124A055D}" type="presParOf" srcId="{DF93B26E-4B85-4071-99CA-FBDCF3EE7C35}" destId="{38F53E0B-80E3-4AF2-9AD4-C70DD84442A1}" srcOrd="1" destOrd="0" presId="urn:microsoft.com/office/officeart/2016/7/layout/VerticalSolidActionList"/>
    <dgm:cxn modelId="{0B33D90F-9335-4B7C-8502-C37CBA737CE0}" type="presParOf" srcId="{DF93B26E-4B85-4071-99CA-FBDCF3EE7C35}" destId="{7D92E51A-438A-4A9D-9BA2-35971328ED11}" srcOrd="2" destOrd="0" presId="urn:microsoft.com/office/officeart/2016/7/layout/VerticalSolidActionList"/>
    <dgm:cxn modelId="{BB1CA752-DAF2-476C-B3F9-6274DED9FE9C}" type="presParOf" srcId="{7D92E51A-438A-4A9D-9BA2-35971328ED11}" destId="{3DA87FE0-B295-46E9-9867-7069A68CF962}" srcOrd="0" destOrd="0" presId="urn:microsoft.com/office/officeart/2016/7/layout/VerticalSolidActionList"/>
    <dgm:cxn modelId="{60EB6480-356A-438A-8CA1-2D349B40D523}" type="presParOf" srcId="{7D92E51A-438A-4A9D-9BA2-35971328ED11}" destId="{7833C964-57BD-4C92-B64B-57848B16B460}" srcOrd="1" destOrd="0" presId="urn:microsoft.com/office/officeart/2016/7/layout/VerticalSolidActionList"/>
    <dgm:cxn modelId="{C034B050-B113-42AF-A06E-9B737D7066BF}" type="presParOf" srcId="{DF93B26E-4B85-4071-99CA-FBDCF3EE7C35}" destId="{B50A6BA7-5CBA-4119-8E85-40246417D5D1}" srcOrd="3" destOrd="0" presId="urn:microsoft.com/office/officeart/2016/7/layout/VerticalSolidActionList"/>
    <dgm:cxn modelId="{5BA4C61C-87F9-484A-B2F0-6CB61274291A}" type="presParOf" srcId="{DF93B26E-4B85-4071-99CA-FBDCF3EE7C35}" destId="{CE8B909E-4499-4E0D-9EB5-7C9EA2E31C14}" srcOrd="4" destOrd="0" presId="urn:microsoft.com/office/officeart/2016/7/layout/VerticalSolidActionList"/>
    <dgm:cxn modelId="{B1297E80-77ED-41D7-B742-280BDD36BC7B}" type="presParOf" srcId="{CE8B909E-4499-4E0D-9EB5-7C9EA2E31C14}" destId="{936B37DF-81E5-4AF5-9F38-D7DDC4EC7CF4}" srcOrd="0" destOrd="0" presId="urn:microsoft.com/office/officeart/2016/7/layout/VerticalSolidActionList"/>
    <dgm:cxn modelId="{D776FACA-AAFA-46DA-91DA-BEA787107734}" type="presParOf" srcId="{CE8B909E-4499-4E0D-9EB5-7C9EA2E31C14}" destId="{957961DD-8E73-4D07-A05A-20F25ECAF91E}" srcOrd="1" destOrd="0" presId="urn:microsoft.com/office/officeart/2016/7/layout/VerticalSolidActionList"/>
    <dgm:cxn modelId="{3238D146-0352-4A2A-A500-F8C75E8ACA4A}" type="presParOf" srcId="{DF93B26E-4B85-4071-99CA-FBDCF3EE7C35}" destId="{98E99849-CE06-4FD3-A58A-0CB521F2064B}" srcOrd="5" destOrd="0" presId="urn:microsoft.com/office/officeart/2016/7/layout/VerticalSolidActionList"/>
    <dgm:cxn modelId="{65787605-6C50-4AF2-956F-9C0D2B733855}" type="presParOf" srcId="{DF93B26E-4B85-4071-99CA-FBDCF3EE7C35}" destId="{7A39EA1B-F016-4512-B289-F3BA541DF52C}" srcOrd="6" destOrd="0" presId="urn:microsoft.com/office/officeart/2016/7/layout/VerticalSolidActionList"/>
    <dgm:cxn modelId="{D0ADD082-9283-4876-AEEF-FBC5EC76E16F}" type="presParOf" srcId="{7A39EA1B-F016-4512-B289-F3BA541DF52C}" destId="{04F41689-A364-4A4F-93C6-BAA1819CDA92}" srcOrd="0" destOrd="0" presId="urn:microsoft.com/office/officeart/2016/7/layout/VerticalSolidActionList"/>
    <dgm:cxn modelId="{26DB6450-02C6-42BC-929D-DDF4662F7CAA}" type="presParOf" srcId="{7A39EA1B-F016-4512-B289-F3BA541DF52C}" destId="{18A4D1EA-8B4B-4162-90FE-CBF53EEF0E40}"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8664DB9-AEAD-4716-A8FE-EEABD4FC0E9E}" type="doc">
      <dgm:prSet loTypeId="urn:microsoft.com/office/officeart/2008/layout/LinedList" loCatId="list" qsTypeId="urn:microsoft.com/office/officeart/2005/8/quickstyle/simple4" qsCatId="simple" csTypeId="urn:microsoft.com/office/officeart/2005/8/colors/colorful5" csCatId="colorful"/>
      <dgm:spPr/>
      <dgm:t>
        <a:bodyPr/>
        <a:lstStyle/>
        <a:p>
          <a:endParaRPr lang="en-US"/>
        </a:p>
      </dgm:t>
    </dgm:pt>
    <dgm:pt modelId="{017EAF47-A20D-455A-BE40-E2092807EE76}">
      <dgm:prSet/>
      <dgm:spPr/>
      <dgm:t>
        <a:bodyPr/>
        <a:lstStyle/>
        <a:p>
          <a:r>
            <a:rPr lang="en-GB"/>
            <a:t>The principle of partnership recognises that effective safeguarding cannot be delivered in isolation. </a:t>
          </a:r>
          <a:endParaRPr lang="en-US"/>
        </a:p>
      </dgm:t>
    </dgm:pt>
    <dgm:pt modelId="{9032C90D-739C-4880-BA1A-2EF2D4BFA6B8}" type="parTrans" cxnId="{A4CFD645-410A-4D53-8A76-9A43DB8A1D48}">
      <dgm:prSet/>
      <dgm:spPr/>
      <dgm:t>
        <a:bodyPr/>
        <a:lstStyle/>
        <a:p>
          <a:endParaRPr lang="en-US"/>
        </a:p>
      </dgm:t>
    </dgm:pt>
    <dgm:pt modelId="{3B498309-982C-4B81-82A1-4F78EEF1466D}" type="sibTrans" cxnId="{A4CFD645-410A-4D53-8A76-9A43DB8A1D48}">
      <dgm:prSet/>
      <dgm:spPr/>
      <dgm:t>
        <a:bodyPr/>
        <a:lstStyle/>
        <a:p>
          <a:endParaRPr lang="en-US"/>
        </a:p>
      </dgm:t>
    </dgm:pt>
    <dgm:pt modelId="{BCB5FECD-2261-4921-8C99-6867CF33BD0B}">
      <dgm:prSet/>
      <dgm:spPr/>
      <dgm:t>
        <a:bodyPr/>
        <a:lstStyle/>
        <a:p>
          <a:r>
            <a:rPr lang="en-GB"/>
            <a:t>Safeguarding is best achieved when working with other agencies, and professionals that interact with or impact the individual. </a:t>
          </a:r>
          <a:endParaRPr lang="en-US"/>
        </a:p>
      </dgm:t>
    </dgm:pt>
    <dgm:pt modelId="{169571F1-1569-46FE-84D2-F98805A694D9}" type="parTrans" cxnId="{3B4072CC-442F-4346-B6EA-B73C67080A7A}">
      <dgm:prSet/>
      <dgm:spPr/>
      <dgm:t>
        <a:bodyPr/>
        <a:lstStyle/>
        <a:p>
          <a:endParaRPr lang="en-US"/>
        </a:p>
      </dgm:t>
    </dgm:pt>
    <dgm:pt modelId="{67F1C8BF-3452-458F-8E60-4E051CFC694C}" type="sibTrans" cxnId="{3B4072CC-442F-4346-B6EA-B73C67080A7A}">
      <dgm:prSet/>
      <dgm:spPr/>
      <dgm:t>
        <a:bodyPr/>
        <a:lstStyle/>
        <a:p>
          <a:endParaRPr lang="en-US"/>
        </a:p>
      </dgm:t>
    </dgm:pt>
    <dgm:pt modelId="{CE7FE9FD-EF9A-40E4-8FF2-CC59399F83CF}">
      <dgm:prSet/>
      <dgm:spPr/>
      <dgm:t>
        <a:bodyPr/>
        <a:lstStyle/>
        <a:p>
          <a:r>
            <a:rPr lang="en-GB" dirty="0"/>
            <a:t>Often, learning from Safeguarding Adult Reviews outline the need to improve multi-disciplinary working and communication. </a:t>
          </a:r>
          <a:endParaRPr lang="en-US" dirty="0"/>
        </a:p>
      </dgm:t>
    </dgm:pt>
    <dgm:pt modelId="{BB383F00-CB74-4F3D-9739-834314778AAE}" type="parTrans" cxnId="{7699D255-E251-4FD1-9D15-135F032BB51C}">
      <dgm:prSet/>
      <dgm:spPr/>
      <dgm:t>
        <a:bodyPr/>
        <a:lstStyle/>
        <a:p>
          <a:endParaRPr lang="en-US"/>
        </a:p>
      </dgm:t>
    </dgm:pt>
    <dgm:pt modelId="{9C9FB266-ED6F-4D5F-9AFA-7693134637FD}" type="sibTrans" cxnId="{7699D255-E251-4FD1-9D15-135F032BB51C}">
      <dgm:prSet/>
      <dgm:spPr/>
      <dgm:t>
        <a:bodyPr/>
        <a:lstStyle/>
        <a:p>
          <a:endParaRPr lang="en-US"/>
        </a:p>
      </dgm:t>
    </dgm:pt>
    <dgm:pt modelId="{50375599-447A-47B3-AC6C-ABEF12AB7A5A}" type="pres">
      <dgm:prSet presAssocID="{98664DB9-AEAD-4716-A8FE-EEABD4FC0E9E}" presName="vert0" presStyleCnt="0">
        <dgm:presLayoutVars>
          <dgm:dir/>
          <dgm:animOne val="branch"/>
          <dgm:animLvl val="lvl"/>
        </dgm:presLayoutVars>
      </dgm:prSet>
      <dgm:spPr/>
    </dgm:pt>
    <dgm:pt modelId="{0AE22522-2AC2-446D-8245-19CE714A7B05}" type="pres">
      <dgm:prSet presAssocID="{017EAF47-A20D-455A-BE40-E2092807EE76}" presName="thickLine" presStyleLbl="alignNode1" presStyleIdx="0" presStyleCnt="3"/>
      <dgm:spPr/>
    </dgm:pt>
    <dgm:pt modelId="{70C033FB-C523-43A7-A5D5-DE57A25E6D8F}" type="pres">
      <dgm:prSet presAssocID="{017EAF47-A20D-455A-BE40-E2092807EE76}" presName="horz1" presStyleCnt="0"/>
      <dgm:spPr/>
    </dgm:pt>
    <dgm:pt modelId="{E9130B2F-60E3-4E3A-8BFD-271AADC77B81}" type="pres">
      <dgm:prSet presAssocID="{017EAF47-A20D-455A-BE40-E2092807EE76}" presName="tx1" presStyleLbl="revTx" presStyleIdx="0" presStyleCnt="3"/>
      <dgm:spPr/>
    </dgm:pt>
    <dgm:pt modelId="{C21945AE-4108-4EC7-9E14-3A602275913A}" type="pres">
      <dgm:prSet presAssocID="{017EAF47-A20D-455A-BE40-E2092807EE76}" presName="vert1" presStyleCnt="0"/>
      <dgm:spPr/>
    </dgm:pt>
    <dgm:pt modelId="{99895A61-CA29-4E55-A335-7AD8F36DD2F1}" type="pres">
      <dgm:prSet presAssocID="{BCB5FECD-2261-4921-8C99-6867CF33BD0B}" presName="thickLine" presStyleLbl="alignNode1" presStyleIdx="1" presStyleCnt="3"/>
      <dgm:spPr/>
    </dgm:pt>
    <dgm:pt modelId="{31F50916-B38F-4CE6-8C50-08BD84CE417E}" type="pres">
      <dgm:prSet presAssocID="{BCB5FECD-2261-4921-8C99-6867CF33BD0B}" presName="horz1" presStyleCnt="0"/>
      <dgm:spPr/>
    </dgm:pt>
    <dgm:pt modelId="{E11F59D0-5E2E-4FCD-AFEF-FAD2457CC615}" type="pres">
      <dgm:prSet presAssocID="{BCB5FECD-2261-4921-8C99-6867CF33BD0B}" presName="tx1" presStyleLbl="revTx" presStyleIdx="1" presStyleCnt="3"/>
      <dgm:spPr/>
    </dgm:pt>
    <dgm:pt modelId="{DCE92B78-7C32-478C-A282-2E651D52A1BB}" type="pres">
      <dgm:prSet presAssocID="{BCB5FECD-2261-4921-8C99-6867CF33BD0B}" presName="vert1" presStyleCnt="0"/>
      <dgm:spPr/>
    </dgm:pt>
    <dgm:pt modelId="{0E7CAB2A-99F1-4963-A6AF-1599DCCD1CA9}" type="pres">
      <dgm:prSet presAssocID="{CE7FE9FD-EF9A-40E4-8FF2-CC59399F83CF}" presName="thickLine" presStyleLbl="alignNode1" presStyleIdx="2" presStyleCnt="3"/>
      <dgm:spPr/>
    </dgm:pt>
    <dgm:pt modelId="{D7CEBAE6-6A7F-4CE9-B613-ADE256CAFA9E}" type="pres">
      <dgm:prSet presAssocID="{CE7FE9FD-EF9A-40E4-8FF2-CC59399F83CF}" presName="horz1" presStyleCnt="0"/>
      <dgm:spPr/>
    </dgm:pt>
    <dgm:pt modelId="{EC011FE6-8C7F-4699-B12B-1FAA596970B3}" type="pres">
      <dgm:prSet presAssocID="{CE7FE9FD-EF9A-40E4-8FF2-CC59399F83CF}" presName="tx1" presStyleLbl="revTx" presStyleIdx="2" presStyleCnt="3"/>
      <dgm:spPr/>
    </dgm:pt>
    <dgm:pt modelId="{CFEB8B09-8D7B-42CE-B4C4-1363348E0096}" type="pres">
      <dgm:prSet presAssocID="{CE7FE9FD-EF9A-40E4-8FF2-CC59399F83CF}" presName="vert1" presStyleCnt="0"/>
      <dgm:spPr/>
    </dgm:pt>
  </dgm:ptLst>
  <dgm:cxnLst>
    <dgm:cxn modelId="{0708B124-B2F4-47CF-AEB2-B560A423CE27}" type="presOf" srcId="{017EAF47-A20D-455A-BE40-E2092807EE76}" destId="{E9130B2F-60E3-4E3A-8BFD-271AADC77B81}" srcOrd="0" destOrd="0" presId="urn:microsoft.com/office/officeart/2008/layout/LinedList"/>
    <dgm:cxn modelId="{431F5537-B70B-4A43-8932-72D248BC2460}" type="presOf" srcId="{CE7FE9FD-EF9A-40E4-8FF2-CC59399F83CF}" destId="{EC011FE6-8C7F-4699-B12B-1FAA596970B3}" srcOrd="0" destOrd="0" presId="urn:microsoft.com/office/officeart/2008/layout/LinedList"/>
    <dgm:cxn modelId="{A4CFD645-410A-4D53-8A76-9A43DB8A1D48}" srcId="{98664DB9-AEAD-4716-A8FE-EEABD4FC0E9E}" destId="{017EAF47-A20D-455A-BE40-E2092807EE76}" srcOrd="0" destOrd="0" parTransId="{9032C90D-739C-4880-BA1A-2EF2D4BFA6B8}" sibTransId="{3B498309-982C-4B81-82A1-4F78EEF1466D}"/>
    <dgm:cxn modelId="{79736071-3534-4DC3-81CE-444DE44B0952}" type="presOf" srcId="{BCB5FECD-2261-4921-8C99-6867CF33BD0B}" destId="{E11F59D0-5E2E-4FCD-AFEF-FAD2457CC615}" srcOrd="0" destOrd="0" presId="urn:microsoft.com/office/officeart/2008/layout/LinedList"/>
    <dgm:cxn modelId="{7699D255-E251-4FD1-9D15-135F032BB51C}" srcId="{98664DB9-AEAD-4716-A8FE-EEABD4FC0E9E}" destId="{CE7FE9FD-EF9A-40E4-8FF2-CC59399F83CF}" srcOrd="2" destOrd="0" parTransId="{BB383F00-CB74-4F3D-9739-834314778AAE}" sibTransId="{9C9FB266-ED6F-4D5F-9AFA-7693134637FD}"/>
    <dgm:cxn modelId="{5733DFCA-5D4E-4501-B9E9-1AC067493EBA}" type="presOf" srcId="{98664DB9-AEAD-4716-A8FE-EEABD4FC0E9E}" destId="{50375599-447A-47B3-AC6C-ABEF12AB7A5A}" srcOrd="0" destOrd="0" presId="urn:microsoft.com/office/officeart/2008/layout/LinedList"/>
    <dgm:cxn modelId="{3B4072CC-442F-4346-B6EA-B73C67080A7A}" srcId="{98664DB9-AEAD-4716-A8FE-EEABD4FC0E9E}" destId="{BCB5FECD-2261-4921-8C99-6867CF33BD0B}" srcOrd="1" destOrd="0" parTransId="{169571F1-1569-46FE-84D2-F98805A694D9}" sibTransId="{67F1C8BF-3452-458F-8E60-4E051CFC694C}"/>
    <dgm:cxn modelId="{FC10577D-30B4-4B12-9C03-42719FBA500D}" type="presParOf" srcId="{50375599-447A-47B3-AC6C-ABEF12AB7A5A}" destId="{0AE22522-2AC2-446D-8245-19CE714A7B05}" srcOrd="0" destOrd="0" presId="urn:microsoft.com/office/officeart/2008/layout/LinedList"/>
    <dgm:cxn modelId="{081A8308-A86C-4220-9E29-48FAFFB9C97C}" type="presParOf" srcId="{50375599-447A-47B3-AC6C-ABEF12AB7A5A}" destId="{70C033FB-C523-43A7-A5D5-DE57A25E6D8F}" srcOrd="1" destOrd="0" presId="urn:microsoft.com/office/officeart/2008/layout/LinedList"/>
    <dgm:cxn modelId="{F1401EAA-2816-494D-BE25-400291EB5625}" type="presParOf" srcId="{70C033FB-C523-43A7-A5D5-DE57A25E6D8F}" destId="{E9130B2F-60E3-4E3A-8BFD-271AADC77B81}" srcOrd="0" destOrd="0" presId="urn:microsoft.com/office/officeart/2008/layout/LinedList"/>
    <dgm:cxn modelId="{9CA09408-0C12-43B4-BA93-C2A0365DC184}" type="presParOf" srcId="{70C033FB-C523-43A7-A5D5-DE57A25E6D8F}" destId="{C21945AE-4108-4EC7-9E14-3A602275913A}" srcOrd="1" destOrd="0" presId="urn:microsoft.com/office/officeart/2008/layout/LinedList"/>
    <dgm:cxn modelId="{9709B68D-964D-4C4A-A0E5-216453102A4C}" type="presParOf" srcId="{50375599-447A-47B3-AC6C-ABEF12AB7A5A}" destId="{99895A61-CA29-4E55-A335-7AD8F36DD2F1}" srcOrd="2" destOrd="0" presId="urn:microsoft.com/office/officeart/2008/layout/LinedList"/>
    <dgm:cxn modelId="{C4A58860-2AD5-4002-ADA4-0BBFFB235807}" type="presParOf" srcId="{50375599-447A-47B3-AC6C-ABEF12AB7A5A}" destId="{31F50916-B38F-4CE6-8C50-08BD84CE417E}" srcOrd="3" destOrd="0" presId="urn:microsoft.com/office/officeart/2008/layout/LinedList"/>
    <dgm:cxn modelId="{2244EE7B-DE9A-42A2-9753-4B3D73E8BE30}" type="presParOf" srcId="{31F50916-B38F-4CE6-8C50-08BD84CE417E}" destId="{E11F59D0-5E2E-4FCD-AFEF-FAD2457CC615}" srcOrd="0" destOrd="0" presId="urn:microsoft.com/office/officeart/2008/layout/LinedList"/>
    <dgm:cxn modelId="{C56D6790-524E-4FEB-9EB5-C6D1F524AF54}" type="presParOf" srcId="{31F50916-B38F-4CE6-8C50-08BD84CE417E}" destId="{DCE92B78-7C32-478C-A282-2E651D52A1BB}" srcOrd="1" destOrd="0" presId="urn:microsoft.com/office/officeart/2008/layout/LinedList"/>
    <dgm:cxn modelId="{2D1F1806-2BA2-489E-A6ED-513BCF7D3CC2}" type="presParOf" srcId="{50375599-447A-47B3-AC6C-ABEF12AB7A5A}" destId="{0E7CAB2A-99F1-4963-A6AF-1599DCCD1CA9}" srcOrd="4" destOrd="0" presId="urn:microsoft.com/office/officeart/2008/layout/LinedList"/>
    <dgm:cxn modelId="{64263123-4C75-4C28-AD90-498107865CA1}" type="presParOf" srcId="{50375599-447A-47B3-AC6C-ABEF12AB7A5A}" destId="{D7CEBAE6-6A7F-4CE9-B613-ADE256CAFA9E}" srcOrd="5" destOrd="0" presId="urn:microsoft.com/office/officeart/2008/layout/LinedList"/>
    <dgm:cxn modelId="{6459B956-A4B0-4C2A-B861-78F6E2E16B61}" type="presParOf" srcId="{D7CEBAE6-6A7F-4CE9-B613-ADE256CAFA9E}" destId="{EC011FE6-8C7F-4699-B12B-1FAA596970B3}" srcOrd="0" destOrd="0" presId="urn:microsoft.com/office/officeart/2008/layout/LinedList"/>
    <dgm:cxn modelId="{DFEBA172-AEDF-4276-B02E-0004848E5EA3}" type="presParOf" srcId="{D7CEBAE6-6A7F-4CE9-B613-ADE256CAFA9E}" destId="{CFEB8B09-8D7B-42CE-B4C4-1363348E009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EADCB-8A8D-4B73-B656-3D3023A0471A}">
      <dsp:nvSpPr>
        <dsp:cNvPr id="0" name=""/>
        <dsp:cNvSpPr/>
      </dsp:nvSpPr>
      <dsp:spPr>
        <a:xfrm>
          <a:off x="0" y="67979"/>
          <a:ext cx="6492875" cy="244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Amy Rogers – Adult Social Care Practitioner</a:t>
          </a:r>
        </a:p>
        <a:p>
          <a:pPr marL="0" lvl="0" indent="0" algn="l" defTabSz="1289050">
            <a:lnSpc>
              <a:spcPct val="90000"/>
            </a:lnSpc>
            <a:spcBef>
              <a:spcPct val="0"/>
            </a:spcBef>
            <a:spcAft>
              <a:spcPct val="35000"/>
            </a:spcAft>
            <a:buNone/>
          </a:pPr>
          <a:r>
            <a:rPr lang="en-GB" sz="2900" kern="1200" dirty="0">
              <a:hlinkClick xmlns:r="http://schemas.openxmlformats.org/officeDocument/2006/relationships" r:id="rId1"/>
            </a:rPr>
            <a:t>Amy.Rogers@somerset.gov.uk</a:t>
          </a:r>
          <a:endParaRPr lang="en-GB" sz="2900" kern="1200" dirty="0"/>
        </a:p>
        <a:p>
          <a:pPr marL="0" lvl="0" indent="0" algn="l" defTabSz="1289050">
            <a:lnSpc>
              <a:spcPct val="90000"/>
            </a:lnSpc>
            <a:spcBef>
              <a:spcPct val="0"/>
            </a:spcBef>
            <a:spcAft>
              <a:spcPct val="35000"/>
            </a:spcAft>
            <a:buNone/>
          </a:pPr>
          <a:r>
            <a:rPr lang="en-GB" sz="2900" kern="1200" dirty="0"/>
            <a:t>07811311389</a:t>
          </a:r>
          <a:endParaRPr lang="en-US" sz="2900" kern="1200" dirty="0"/>
        </a:p>
      </dsp:txBody>
      <dsp:txXfrm>
        <a:off x="119255" y="187234"/>
        <a:ext cx="6254365" cy="2204450"/>
      </dsp:txXfrm>
    </dsp:sp>
    <dsp:sp modelId="{3C0F12CB-AC11-4408-BF1B-F22EB8D5C9EB}">
      <dsp:nvSpPr>
        <dsp:cNvPr id="0" name=""/>
        <dsp:cNvSpPr/>
      </dsp:nvSpPr>
      <dsp:spPr>
        <a:xfrm>
          <a:off x="0" y="2594459"/>
          <a:ext cx="6492875" cy="24429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GB" sz="2900" kern="1200" dirty="0"/>
            <a:t>Jess Rogers – Safeguarding Adults Lead</a:t>
          </a:r>
        </a:p>
        <a:p>
          <a:pPr marL="0" lvl="0" indent="0" algn="l" defTabSz="1289050">
            <a:lnSpc>
              <a:spcPct val="90000"/>
            </a:lnSpc>
            <a:spcBef>
              <a:spcPct val="0"/>
            </a:spcBef>
            <a:spcAft>
              <a:spcPct val="35000"/>
            </a:spcAft>
            <a:buNone/>
          </a:pPr>
          <a:r>
            <a:rPr lang="en-GB" sz="2900" kern="1200" dirty="0">
              <a:hlinkClick xmlns:r="http://schemas.openxmlformats.org/officeDocument/2006/relationships" r:id="rId2"/>
            </a:rPr>
            <a:t>Jessica.Rogers@somerset.gov.uk</a:t>
          </a:r>
          <a:endParaRPr lang="en-GB" sz="2900" kern="1200" dirty="0"/>
        </a:p>
        <a:p>
          <a:pPr marL="0" lvl="0" indent="0" algn="l" defTabSz="1289050">
            <a:lnSpc>
              <a:spcPct val="90000"/>
            </a:lnSpc>
            <a:spcBef>
              <a:spcPct val="0"/>
            </a:spcBef>
            <a:spcAft>
              <a:spcPct val="35000"/>
            </a:spcAft>
            <a:buNone/>
          </a:pPr>
          <a:r>
            <a:rPr lang="en-GB" sz="2900" kern="1200" dirty="0"/>
            <a:t>07811314012 </a:t>
          </a:r>
          <a:endParaRPr lang="en-US" sz="2900" kern="1200" dirty="0"/>
        </a:p>
      </dsp:txBody>
      <dsp:txXfrm>
        <a:off x="119255" y="2713714"/>
        <a:ext cx="6254365" cy="22044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7F0A4-DD46-46A3-802D-CBA6AE6A3EB2}">
      <dsp:nvSpPr>
        <dsp:cNvPr id="0" name=""/>
        <dsp:cNvSpPr/>
      </dsp:nvSpPr>
      <dsp:spPr>
        <a:xfrm>
          <a:off x="2124521" y="0"/>
          <a:ext cx="3785616" cy="1650773"/>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Microsoft New Tai Lue" panose="020B0502040204020203" pitchFamily="34" charset="0"/>
              <a:cs typeface="Microsoft New Tai Lue" panose="020B0502040204020203" pitchFamily="34" charset="0"/>
            </a:rPr>
            <a:t>Safeguarding is everybody’s business.</a:t>
          </a:r>
          <a:endParaRPr lang="en-US" sz="2300" kern="1200" dirty="0">
            <a:latin typeface="Microsoft New Tai Lue" panose="020B0502040204020203" pitchFamily="34" charset="0"/>
            <a:cs typeface="Microsoft New Tai Lue" panose="020B0502040204020203" pitchFamily="34" charset="0"/>
          </a:endParaRPr>
        </a:p>
      </dsp:txBody>
      <dsp:txXfrm>
        <a:off x="2205105" y="80584"/>
        <a:ext cx="3624448" cy="1489605"/>
      </dsp:txXfrm>
    </dsp:sp>
    <dsp:sp modelId="{D31DCC12-52E5-4BD9-BDCF-6B4D1F53C273}">
      <dsp:nvSpPr>
        <dsp:cNvPr id="0" name=""/>
        <dsp:cNvSpPr/>
      </dsp:nvSpPr>
      <dsp:spPr>
        <a:xfrm>
          <a:off x="6063076" y="1192946"/>
          <a:ext cx="3785616" cy="1650773"/>
        </a:xfrm>
        <a:prstGeom prst="roundRect">
          <a:avLst/>
        </a:prstGeom>
        <a:solidFill>
          <a:schemeClr val="accent5">
            <a:hueOff val="-2252848"/>
            <a:satOff val="-5806"/>
            <a:lumOff val="-392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Microsoft New Tai Lue" panose="020B0502040204020203" pitchFamily="34" charset="0"/>
              <a:cs typeface="Microsoft New Tai Lue" panose="020B0502040204020203" pitchFamily="34" charset="0"/>
            </a:rPr>
            <a:t>Recognising the importance of being open, clear and honest in the delivery of safeguarding. </a:t>
          </a:r>
          <a:endParaRPr lang="en-US" sz="2300" kern="1200" dirty="0">
            <a:latin typeface="Microsoft New Tai Lue" panose="020B0502040204020203" pitchFamily="34" charset="0"/>
            <a:cs typeface="Microsoft New Tai Lue" panose="020B0502040204020203" pitchFamily="34" charset="0"/>
          </a:endParaRPr>
        </a:p>
      </dsp:txBody>
      <dsp:txXfrm>
        <a:off x="6143660" y="1273530"/>
        <a:ext cx="3624448" cy="1489605"/>
      </dsp:txXfrm>
    </dsp:sp>
    <dsp:sp modelId="{ED0032FA-6E8F-40F5-93E4-003CA16AD9D5}">
      <dsp:nvSpPr>
        <dsp:cNvPr id="0" name=""/>
        <dsp:cNvSpPr/>
      </dsp:nvSpPr>
      <dsp:spPr>
        <a:xfrm>
          <a:off x="2476507" y="3076313"/>
          <a:ext cx="3785616" cy="1650773"/>
        </a:xfrm>
        <a:prstGeom prst="roundRect">
          <a:avLst/>
        </a:prstGeom>
        <a:solidFill>
          <a:schemeClr val="accent5">
            <a:hueOff val="-4505695"/>
            <a:satOff val="-11613"/>
            <a:lumOff val="-784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Microsoft New Tai Lue" panose="020B0502040204020203" pitchFamily="34" charset="0"/>
              <a:cs typeface="Microsoft New Tai Lue" panose="020B0502040204020203" pitchFamily="34" charset="0"/>
            </a:rPr>
            <a:t>Everyone must accept that we are all accountable as individuals, services and organisations.</a:t>
          </a:r>
          <a:endParaRPr lang="en-US" sz="2300" kern="1200" dirty="0">
            <a:latin typeface="Microsoft New Tai Lue" panose="020B0502040204020203" pitchFamily="34" charset="0"/>
            <a:cs typeface="Microsoft New Tai Lue" panose="020B0502040204020203" pitchFamily="34" charset="0"/>
          </a:endParaRPr>
        </a:p>
      </dsp:txBody>
      <dsp:txXfrm>
        <a:off x="2557091" y="3156897"/>
        <a:ext cx="3624448" cy="1489605"/>
      </dsp:txXfrm>
    </dsp:sp>
    <dsp:sp modelId="{F5E907B6-0899-4C7C-93E6-B7FFC006D464}">
      <dsp:nvSpPr>
        <dsp:cNvPr id="0" name=""/>
        <dsp:cNvSpPr/>
      </dsp:nvSpPr>
      <dsp:spPr>
        <a:xfrm>
          <a:off x="5871107" y="4856441"/>
          <a:ext cx="3785616" cy="1650773"/>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kern="1200">
              <a:latin typeface="Microsoft New Tai Lue" panose="020B0502040204020203" pitchFamily="34" charset="0"/>
              <a:cs typeface="Microsoft New Tai Lue" panose="020B0502040204020203" pitchFamily="34" charset="0"/>
            </a:rPr>
            <a:t>Record keeping.</a:t>
          </a:r>
          <a:endParaRPr lang="en-US" sz="2300" kern="1200">
            <a:latin typeface="Microsoft New Tai Lue" panose="020B0502040204020203" pitchFamily="34" charset="0"/>
            <a:cs typeface="Microsoft New Tai Lue" panose="020B0502040204020203" pitchFamily="34" charset="0"/>
          </a:endParaRPr>
        </a:p>
      </dsp:txBody>
      <dsp:txXfrm>
        <a:off x="5951691" y="4937025"/>
        <a:ext cx="3624448" cy="148960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0C327-2075-4972-8032-3B9DA8F7371A}">
      <dsp:nvSpPr>
        <dsp:cNvPr id="0" name=""/>
        <dsp:cNvSpPr/>
      </dsp:nvSpPr>
      <dsp:spPr>
        <a:xfrm>
          <a:off x="0" y="39687"/>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dirty="0">
              <a:latin typeface="Microsoft New Tai Lue" panose="020B0502040204020203" pitchFamily="34" charset="0"/>
              <a:cs typeface="Microsoft New Tai Lue" panose="020B0502040204020203" pitchFamily="34" charset="0"/>
            </a:rPr>
            <a:t>Recording </a:t>
          </a:r>
          <a:endParaRPr lang="en-US" sz="3400" kern="1200" dirty="0">
            <a:latin typeface="Microsoft New Tai Lue" panose="020B0502040204020203" pitchFamily="34" charset="0"/>
            <a:cs typeface="Microsoft New Tai Lue" panose="020B0502040204020203" pitchFamily="34" charset="0"/>
          </a:endParaRPr>
        </a:p>
      </dsp:txBody>
      <dsp:txXfrm>
        <a:off x="0" y="39687"/>
        <a:ext cx="3286125" cy="1971675"/>
      </dsp:txXfrm>
    </dsp:sp>
    <dsp:sp modelId="{4EE2D9ED-4EAB-44B7-B76E-EC6D7194484F}">
      <dsp:nvSpPr>
        <dsp:cNvPr id="0" name=""/>
        <dsp:cNvSpPr/>
      </dsp:nvSpPr>
      <dsp:spPr>
        <a:xfrm>
          <a:off x="3614737" y="39687"/>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a:latin typeface="Microsoft New Tai Lue" panose="020B0502040204020203" pitchFamily="34" charset="0"/>
              <a:cs typeface="Microsoft New Tai Lue" panose="020B0502040204020203" pitchFamily="34" charset="0"/>
            </a:rPr>
            <a:t>Risk assessments</a:t>
          </a:r>
          <a:endParaRPr lang="en-US" sz="3400" kern="1200">
            <a:latin typeface="Microsoft New Tai Lue" panose="020B0502040204020203" pitchFamily="34" charset="0"/>
            <a:cs typeface="Microsoft New Tai Lue" panose="020B0502040204020203" pitchFamily="34" charset="0"/>
          </a:endParaRPr>
        </a:p>
      </dsp:txBody>
      <dsp:txXfrm>
        <a:off x="3614737" y="39687"/>
        <a:ext cx="3286125" cy="1971675"/>
      </dsp:txXfrm>
    </dsp:sp>
    <dsp:sp modelId="{C88DF008-9BB0-406F-AA45-B6ED00CF328D}">
      <dsp:nvSpPr>
        <dsp:cNvPr id="0" name=""/>
        <dsp:cNvSpPr/>
      </dsp:nvSpPr>
      <dsp:spPr>
        <a:xfrm>
          <a:off x="7229475" y="39687"/>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a:latin typeface="Microsoft New Tai Lue" panose="020B0502040204020203" pitchFamily="34" charset="0"/>
              <a:cs typeface="Microsoft New Tai Lue" panose="020B0502040204020203" pitchFamily="34" charset="0"/>
            </a:rPr>
            <a:t>Compatibility of residents</a:t>
          </a:r>
          <a:endParaRPr lang="en-US" sz="3400" kern="1200">
            <a:latin typeface="Microsoft New Tai Lue" panose="020B0502040204020203" pitchFamily="34" charset="0"/>
            <a:cs typeface="Microsoft New Tai Lue" panose="020B0502040204020203" pitchFamily="34" charset="0"/>
          </a:endParaRPr>
        </a:p>
      </dsp:txBody>
      <dsp:txXfrm>
        <a:off x="7229475" y="39687"/>
        <a:ext cx="3286125" cy="1971675"/>
      </dsp:txXfrm>
    </dsp:sp>
    <dsp:sp modelId="{90FAB684-B190-4572-B215-AA1EC5A7203E}">
      <dsp:nvSpPr>
        <dsp:cNvPr id="0" name=""/>
        <dsp:cNvSpPr/>
      </dsp:nvSpPr>
      <dsp:spPr>
        <a:xfrm>
          <a:off x="0" y="2339975"/>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dirty="0">
              <a:latin typeface="Microsoft New Tai Lue" panose="020B0502040204020203" pitchFamily="34" charset="0"/>
              <a:cs typeface="Microsoft New Tai Lue" panose="020B0502040204020203" pitchFamily="34" charset="0"/>
            </a:rPr>
            <a:t>How to manage an allegation</a:t>
          </a:r>
          <a:endParaRPr lang="en-US" sz="3400" kern="1200" dirty="0">
            <a:latin typeface="Microsoft New Tai Lue" panose="020B0502040204020203" pitchFamily="34" charset="0"/>
            <a:cs typeface="Microsoft New Tai Lue" panose="020B0502040204020203" pitchFamily="34" charset="0"/>
          </a:endParaRPr>
        </a:p>
      </dsp:txBody>
      <dsp:txXfrm>
        <a:off x="0" y="2339975"/>
        <a:ext cx="3286125" cy="1971675"/>
      </dsp:txXfrm>
    </dsp:sp>
    <dsp:sp modelId="{3A97E7D7-36F2-4FA2-81DE-C8308A93E6BE}">
      <dsp:nvSpPr>
        <dsp:cNvPr id="0" name=""/>
        <dsp:cNvSpPr/>
      </dsp:nvSpPr>
      <dsp:spPr>
        <a:xfrm>
          <a:off x="3614737" y="2339975"/>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a:latin typeface="Microsoft New Tai Lue" panose="020B0502040204020203" pitchFamily="34" charset="0"/>
              <a:cs typeface="Microsoft New Tai Lue" panose="020B0502040204020203" pitchFamily="34" charset="0"/>
            </a:rPr>
            <a:t>Preserving evidence</a:t>
          </a:r>
          <a:endParaRPr lang="en-US" sz="3400" kern="1200">
            <a:latin typeface="Microsoft New Tai Lue" panose="020B0502040204020203" pitchFamily="34" charset="0"/>
            <a:cs typeface="Microsoft New Tai Lue" panose="020B0502040204020203" pitchFamily="34" charset="0"/>
          </a:endParaRPr>
        </a:p>
      </dsp:txBody>
      <dsp:txXfrm>
        <a:off x="3614737" y="2339975"/>
        <a:ext cx="3286125" cy="1971675"/>
      </dsp:txXfrm>
    </dsp:sp>
    <dsp:sp modelId="{CEA47420-7E55-442F-AAEB-1DB61E6BB25B}">
      <dsp:nvSpPr>
        <dsp:cNvPr id="0" name=""/>
        <dsp:cNvSpPr/>
      </dsp:nvSpPr>
      <dsp:spPr>
        <a:xfrm>
          <a:off x="7229475" y="2339975"/>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kern="1200">
              <a:latin typeface="Microsoft New Tai Lue" panose="020B0502040204020203" pitchFamily="34" charset="0"/>
              <a:cs typeface="Microsoft New Tai Lue" panose="020B0502040204020203" pitchFamily="34" charset="0"/>
            </a:rPr>
            <a:t>Poor communication</a:t>
          </a:r>
          <a:endParaRPr lang="en-US" sz="3400" kern="1200">
            <a:latin typeface="Microsoft New Tai Lue" panose="020B0502040204020203" pitchFamily="34" charset="0"/>
            <a:cs typeface="Microsoft New Tai Lue" panose="020B0502040204020203" pitchFamily="34" charset="0"/>
          </a:endParaRPr>
        </a:p>
      </dsp:txBody>
      <dsp:txXfrm>
        <a:off x="7229475"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7D14F-3A70-47F4-B9DC-84AEDA373E9C}">
      <dsp:nvSpPr>
        <dsp:cNvPr id="0" name=""/>
        <dsp:cNvSpPr/>
      </dsp:nvSpPr>
      <dsp:spPr>
        <a:xfrm>
          <a:off x="0" y="225759"/>
          <a:ext cx="946785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GB" sz="3300" b="1" kern="1200"/>
            <a:t>Triage model</a:t>
          </a:r>
          <a:endParaRPr lang="en-US" sz="3300" kern="1200"/>
        </a:p>
      </dsp:txBody>
      <dsp:txXfrm>
        <a:off x="38638" y="264397"/>
        <a:ext cx="9390574" cy="714229"/>
      </dsp:txXfrm>
    </dsp:sp>
    <dsp:sp modelId="{FC03BC8B-DC95-449D-A60D-0F363DFFF06E}">
      <dsp:nvSpPr>
        <dsp:cNvPr id="0" name=""/>
        <dsp:cNvSpPr/>
      </dsp:nvSpPr>
      <dsp:spPr>
        <a:xfrm>
          <a:off x="0" y="1017264"/>
          <a:ext cx="9467850"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604"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GB" sz="2600" kern="1200"/>
            <a:t>4 – 5 staff members Monday – Friday consisting of Adult Social Care Practitioners &amp; 1 Social Worker or Lead practitioner.</a:t>
          </a:r>
          <a:endParaRPr lang="en-US" sz="2600" kern="1200"/>
        </a:p>
        <a:p>
          <a:pPr marL="228600" lvl="1" indent="-228600" algn="l" defTabSz="1155700">
            <a:lnSpc>
              <a:spcPct val="90000"/>
            </a:lnSpc>
            <a:spcBef>
              <a:spcPct val="0"/>
            </a:spcBef>
            <a:spcAft>
              <a:spcPct val="20000"/>
            </a:spcAft>
            <a:buChar char="•"/>
          </a:pPr>
          <a:r>
            <a:rPr lang="en-GB" sz="2600" kern="1200"/>
            <a:t>The Social Worker or Lead practitioner is the decision maker for that day. </a:t>
          </a:r>
          <a:endParaRPr lang="en-US" sz="2600" kern="1200"/>
        </a:p>
        <a:p>
          <a:pPr marL="228600" lvl="1" indent="-228600" algn="l" defTabSz="1155700">
            <a:lnSpc>
              <a:spcPct val="90000"/>
            </a:lnSpc>
            <a:spcBef>
              <a:spcPct val="0"/>
            </a:spcBef>
            <a:spcAft>
              <a:spcPct val="20000"/>
            </a:spcAft>
            <a:buChar char="•"/>
          </a:pPr>
          <a:r>
            <a:rPr lang="en-GB" sz="2600" kern="1200"/>
            <a:t>Workers on triage will gather information to ascertain if the Care Act eligibility for a Section 42 enquiry has been met. </a:t>
          </a:r>
          <a:endParaRPr lang="en-US" sz="2600" kern="1200"/>
        </a:p>
        <a:p>
          <a:pPr marL="228600" lvl="1" indent="-228600" algn="l" defTabSz="1155700">
            <a:lnSpc>
              <a:spcPct val="90000"/>
            </a:lnSpc>
            <a:spcBef>
              <a:spcPct val="0"/>
            </a:spcBef>
            <a:spcAft>
              <a:spcPct val="20000"/>
            </a:spcAft>
            <a:buChar char="•"/>
          </a:pPr>
          <a:r>
            <a:rPr lang="en-GB" sz="2600" kern="1200" dirty="0"/>
            <a:t>If a Section 42 enquiry is required, this may be tasked to the manager of the regulated service where the incident occurred.</a:t>
          </a:r>
          <a:endParaRPr lang="en-US" sz="2600" kern="1200" dirty="0"/>
        </a:p>
      </dsp:txBody>
      <dsp:txXfrm>
        <a:off x="0" y="1017264"/>
        <a:ext cx="9467850" cy="3278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84FA39-4B12-4815-BD8B-CBD914A400AF}">
      <dsp:nvSpPr>
        <dsp:cNvPr id="0" name=""/>
        <dsp:cNvSpPr/>
      </dsp:nvSpPr>
      <dsp:spPr>
        <a:xfrm>
          <a:off x="0" y="2902"/>
          <a:ext cx="64477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EBDF6E-ECFE-4F18-A8A1-1B0F4D825FFF}">
      <dsp:nvSpPr>
        <dsp:cNvPr id="0" name=""/>
        <dsp:cNvSpPr/>
      </dsp:nvSpPr>
      <dsp:spPr>
        <a:xfrm>
          <a:off x="0" y="2902"/>
          <a:ext cx="6447785" cy="197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GB" sz="2400" kern="1200">
              <a:latin typeface="Microsoft New Tai Lue" panose="020B0502040204020203" pitchFamily="34" charset="0"/>
              <a:cs typeface="Microsoft New Tai Lue" panose="020B0502040204020203" pitchFamily="34" charset="0"/>
            </a:rPr>
            <a:t>Who can undertake an enquiry?</a:t>
          </a:r>
          <a:endParaRPr lang="en-US" sz="2400" kern="1200">
            <a:latin typeface="Microsoft New Tai Lue" panose="020B0502040204020203" pitchFamily="34" charset="0"/>
            <a:cs typeface="Microsoft New Tai Lue" panose="020B0502040204020203" pitchFamily="34" charset="0"/>
          </a:endParaRPr>
        </a:p>
      </dsp:txBody>
      <dsp:txXfrm>
        <a:off x="0" y="2902"/>
        <a:ext cx="6447785" cy="1979265"/>
      </dsp:txXfrm>
    </dsp:sp>
    <dsp:sp modelId="{5DCB89E4-6285-443D-9E0D-62C424EFD3F0}">
      <dsp:nvSpPr>
        <dsp:cNvPr id="0" name=""/>
        <dsp:cNvSpPr/>
      </dsp:nvSpPr>
      <dsp:spPr>
        <a:xfrm>
          <a:off x="0" y="1982167"/>
          <a:ext cx="64477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06F2E4-3A17-416F-A0DD-780B7406996E}">
      <dsp:nvSpPr>
        <dsp:cNvPr id="0" name=""/>
        <dsp:cNvSpPr/>
      </dsp:nvSpPr>
      <dsp:spPr>
        <a:xfrm>
          <a:off x="0" y="1982167"/>
          <a:ext cx="6447785" cy="197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GB" sz="2400" kern="1200" dirty="0">
              <a:latin typeface="Microsoft New Tai Lue" panose="020B0502040204020203" pitchFamily="34" charset="0"/>
              <a:cs typeface="Microsoft New Tai Lue" panose="020B0502040204020203" pitchFamily="34" charset="0"/>
            </a:rPr>
            <a:t>14.1 Although the local authority is the lead agency for making enquiries, it may require others to undertake them. The specific circumstances will often determine who the right person is to begin an enquiry.</a:t>
          </a:r>
          <a:endParaRPr lang="en-US" sz="2400" kern="1200" dirty="0">
            <a:latin typeface="Microsoft New Tai Lue" panose="020B0502040204020203" pitchFamily="34" charset="0"/>
            <a:cs typeface="Microsoft New Tai Lue" panose="020B0502040204020203" pitchFamily="34" charset="0"/>
          </a:endParaRPr>
        </a:p>
      </dsp:txBody>
      <dsp:txXfrm>
        <a:off x="0" y="1982167"/>
        <a:ext cx="6447785" cy="1979265"/>
      </dsp:txXfrm>
    </dsp:sp>
    <dsp:sp modelId="{803CAE41-EE85-443E-B2E8-696B2FBAD3B4}">
      <dsp:nvSpPr>
        <dsp:cNvPr id="0" name=""/>
        <dsp:cNvSpPr/>
      </dsp:nvSpPr>
      <dsp:spPr>
        <a:xfrm>
          <a:off x="0" y="3961432"/>
          <a:ext cx="6447785"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8BE09A-57F2-447B-BB8A-507486E7A7EC}">
      <dsp:nvSpPr>
        <dsp:cNvPr id="0" name=""/>
        <dsp:cNvSpPr/>
      </dsp:nvSpPr>
      <dsp:spPr>
        <a:xfrm>
          <a:off x="0" y="3961432"/>
          <a:ext cx="6447785" cy="197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GB" sz="2400" kern="1200" dirty="0">
              <a:latin typeface="Microsoft New Tai Lue" panose="020B0502040204020203" pitchFamily="34" charset="0"/>
              <a:cs typeface="Microsoft New Tai Lue" panose="020B0502040204020203" pitchFamily="34" charset="0"/>
            </a:rPr>
            <a:t>When a Section 42 enquiry needs to be undertaken in a regulated setting we will consider whether the Registered Manager is best placed to undertake the enquiry. If so we will send a Safeguarding Enquiry Report (SER) for completion. </a:t>
          </a:r>
          <a:endParaRPr lang="en-US" sz="2400" kern="1200" dirty="0">
            <a:latin typeface="Microsoft New Tai Lue" panose="020B0502040204020203" pitchFamily="34" charset="0"/>
            <a:cs typeface="Microsoft New Tai Lue" panose="020B0502040204020203" pitchFamily="34" charset="0"/>
          </a:endParaRPr>
        </a:p>
      </dsp:txBody>
      <dsp:txXfrm>
        <a:off x="0" y="3961432"/>
        <a:ext cx="6447785" cy="19792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15052-3524-44E6-814A-210EF91457F6}">
      <dsp:nvSpPr>
        <dsp:cNvPr id="0" name=""/>
        <dsp:cNvSpPr/>
      </dsp:nvSpPr>
      <dsp:spPr>
        <a:xfrm>
          <a:off x="0" y="32292"/>
          <a:ext cx="6513603" cy="914940"/>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Empowerment</a:t>
          </a:r>
          <a:r>
            <a:rPr lang="en-GB" sz="2300" kern="1200" dirty="0"/>
            <a:t> - support &amp; encourage people to make their own decisions &amp; informed consent</a:t>
          </a:r>
          <a:endParaRPr lang="en-US" sz="2300" kern="1200" dirty="0"/>
        </a:p>
      </dsp:txBody>
      <dsp:txXfrm>
        <a:off x="44664" y="76956"/>
        <a:ext cx="6424275" cy="825612"/>
      </dsp:txXfrm>
    </dsp:sp>
    <dsp:sp modelId="{356A4BEF-6C08-4417-955E-A9A624FC3605}">
      <dsp:nvSpPr>
        <dsp:cNvPr id="0" name=""/>
        <dsp:cNvSpPr/>
      </dsp:nvSpPr>
      <dsp:spPr>
        <a:xfrm>
          <a:off x="0" y="1013472"/>
          <a:ext cx="6513603" cy="914940"/>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Prevention</a:t>
          </a:r>
          <a:r>
            <a:rPr lang="en-GB" sz="2300" kern="1200" dirty="0"/>
            <a:t> – take action before harm occurs</a:t>
          </a:r>
          <a:endParaRPr lang="en-US" sz="2300" kern="1200" dirty="0"/>
        </a:p>
      </dsp:txBody>
      <dsp:txXfrm>
        <a:off x="44664" y="1058136"/>
        <a:ext cx="6424275" cy="825612"/>
      </dsp:txXfrm>
    </dsp:sp>
    <dsp:sp modelId="{4F438FCC-A839-44CD-98F3-66A19BF05C26}">
      <dsp:nvSpPr>
        <dsp:cNvPr id="0" name=""/>
        <dsp:cNvSpPr/>
      </dsp:nvSpPr>
      <dsp:spPr>
        <a:xfrm>
          <a:off x="0" y="1994652"/>
          <a:ext cx="6513603" cy="914940"/>
        </a:xfrm>
        <a:prstGeom prst="round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Proportionality </a:t>
          </a:r>
          <a:r>
            <a:rPr lang="en-GB" sz="2300" kern="1200" dirty="0"/>
            <a:t>– the least intrusive response appropriate to the risk presented </a:t>
          </a:r>
          <a:endParaRPr lang="en-US" sz="2300" kern="1200" dirty="0"/>
        </a:p>
      </dsp:txBody>
      <dsp:txXfrm>
        <a:off x="44664" y="2039316"/>
        <a:ext cx="6424275" cy="825612"/>
      </dsp:txXfrm>
    </dsp:sp>
    <dsp:sp modelId="{B88DB019-5573-4113-810C-86FC053447FE}">
      <dsp:nvSpPr>
        <dsp:cNvPr id="0" name=""/>
        <dsp:cNvSpPr/>
      </dsp:nvSpPr>
      <dsp:spPr>
        <a:xfrm>
          <a:off x="0" y="2975833"/>
          <a:ext cx="6513603" cy="914940"/>
        </a:xfrm>
        <a:prstGeom prst="roundRect">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Protection</a:t>
          </a:r>
          <a:r>
            <a:rPr lang="en-GB" sz="2300" kern="1200" dirty="0"/>
            <a:t> – support &amp; representation for those greatest in need</a:t>
          </a:r>
          <a:endParaRPr lang="en-US" sz="2300" kern="1200" dirty="0"/>
        </a:p>
      </dsp:txBody>
      <dsp:txXfrm>
        <a:off x="44664" y="3020497"/>
        <a:ext cx="6424275" cy="825612"/>
      </dsp:txXfrm>
    </dsp:sp>
    <dsp:sp modelId="{3CC610EC-F522-4A50-B6F9-F6AB219FC18F}">
      <dsp:nvSpPr>
        <dsp:cNvPr id="0" name=""/>
        <dsp:cNvSpPr/>
      </dsp:nvSpPr>
      <dsp:spPr>
        <a:xfrm>
          <a:off x="0" y="3957013"/>
          <a:ext cx="6513603" cy="9149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Partnership</a:t>
          </a:r>
          <a:r>
            <a:rPr lang="en-GB" sz="2300" kern="1200" dirty="0"/>
            <a:t> – local solutions through services working with their communities</a:t>
          </a:r>
          <a:endParaRPr lang="en-US" sz="2300" kern="1200" dirty="0"/>
        </a:p>
      </dsp:txBody>
      <dsp:txXfrm>
        <a:off x="44664" y="4001677"/>
        <a:ext cx="6424275" cy="825612"/>
      </dsp:txXfrm>
    </dsp:sp>
    <dsp:sp modelId="{4A48C07D-FB65-47E6-9DD5-9D939C8C4AA8}">
      <dsp:nvSpPr>
        <dsp:cNvPr id="0" name=""/>
        <dsp:cNvSpPr/>
      </dsp:nvSpPr>
      <dsp:spPr>
        <a:xfrm>
          <a:off x="0" y="4938193"/>
          <a:ext cx="6513603" cy="9149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b="1" kern="1200" dirty="0"/>
            <a:t>Accountability</a:t>
          </a:r>
          <a:r>
            <a:rPr lang="en-GB" sz="2300" kern="1200" dirty="0"/>
            <a:t> - &amp; transparency in delivering safeguarding</a:t>
          </a:r>
          <a:endParaRPr lang="en-US" sz="2300" kern="1200" dirty="0"/>
        </a:p>
      </dsp:txBody>
      <dsp:txXfrm>
        <a:off x="44664" y="4982857"/>
        <a:ext cx="6424275" cy="825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AB748-8729-4BDB-BA59-2725D72F8EE4}">
      <dsp:nvSpPr>
        <dsp:cNvPr id="0" name=""/>
        <dsp:cNvSpPr/>
      </dsp:nvSpPr>
      <dsp:spPr>
        <a:xfrm>
          <a:off x="0" y="54331"/>
          <a:ext cx="6666833" cy="1286634"/>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People should be supported and encouraged to make their own decisions.</a:t>
          </a:r>
          <a:endParaRPr lang="en-US" sz="2300" kern="1200"/>
        </a:p>
      </dsp:txBody>
      <dsp:txXfrm>
        <a:off x="62808" y="117139"/>
        <a:ext cx="6541217" cy="1161018"/>
      </dsp:txXfrm>
    </dsp:sp>
    <dsp:sp modelId="{01940C7D-A351-400E-9B87-05E7598ECE0D}">
      <dsp:nvSpPr>
        <dsp:cNvPr id="0" name=""/>
        <dsp:cNvSpPr/>
      </dsp:nvSpPr>
      <dsp:spPr>
        <a:xfrm>
          <a:off x="0" y="1407205"/>
          <a:ext cx="6666833" cy="1286634"/>
        </a:xfrm>
        <a:prstGeom prst="round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People should be treated with dignity and respect, with practitioners working alongside them as opposed to doing something to or for them.</a:t>
          </a:r>
          <a:endParaRPr lang="en-US" sz="2300" kern="1200"/>
        </a:p>
      </dsp:txBody>
      <dsp:txXfrm>
        <a:off x="62808" y="1470013"/>
        <a:ext cx="6541217" cy="1161018"/>
      </dsp:txXfrm>
    </dsp:sp>
    <dsp:sp modelId="{A9742757-EE2A-4638-89FC-AE859E1C3533}">
      <dsp:nvSpPr>
        <dsp:cNvPr id="0" name=""/>
        <dsp:cNvSpPr/>
      </dsp:nvSpPr>
      <dsp:spPr>
        <a:xfrm>
          <a:off x="0" y="2760080"/>
          <a:ext cx="6666833" cy="1286634"/>
        </a:xfrm>
        <a:prstGeom prst="round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Advocacy support should be offered where needed, whether informally or using advocacy services.</a:t>
          </a:r>
          <a:endParaRPr lang="en-US" sz="2300" kern="1200"/>
        </a:p>
      </dsp:txBody>
      <dsp:txXfrm>
        <a:off x="62808" y="2822888"/>
        <a:ext cx="6541217" cy="1161018"/>
      </dsp:txXfrm>
    </dsp:sp>
    <dsp:sp modelId="{9583904A-5574-4CD7-8BD8-4F2737159E11}">
      <dsp:nvSpPr>
        <dsp:cNvPr id="0" name=""/>
        <dsp:cNvSpPr/>
      </dsp:nvSpPr>
      <dsp:spPr>
        <a:xfrm>
          <a:off x="0" y="4112954"/>
          <a:ext cx="6666833" cy="1286634"/>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No enquiry should be completed without having sought the views of the individual or their advocate.</a:t>
          </a:r>
          <a:endParaRPr lang="en-US" sz="2300" kern="1200"/>
        </a:p>
      </dsp:txBody>
      <dsp:txXfrm>
        <a:off x="62808" y="4175762"/>
        <a:ext cx="6541217" cy="11610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26D42-2BAA-4202-93F4-AEF47417010D}">
      <dsp:nvSpPr>
        <dsp:cNvPr id="0" name=""/>
        <dsp:cNvSpPr/>
      </dsp:nvSpPr>
      <dsp:spPr>
        <a:xfrm>
          <a:off x="0" y="123824"/>
          <a:ext cx="6253721"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Recognising the importance of taking action before harm occurs</a:t>
          </a:r>
          <a:endParaRPr lang="en-US" sz="1900" kern="1200"/>
        </a:p>
      </dsp:txBody>
      <dsp:txXfrm>
        <a:off x="36896" y="160720"/>
        <a:ext cx="6179929" cy="682028"/>
      </dsp:txXfrm>
    </dsp:sp>
    <dsp:sp modelId="{C5D9EFDB-75B8-4D27-96CA-CCC7B10C6A41}">
      <dsp:nvSpPr>
        <dsp:cNvPr id="0" name=""/>
        <dsp:cNvSpPr/>
      </dsp:nvSpPr>
      <dsp:spPr>
        <a:xfrm>
          <a:off x="0" y="934365"/>
          <a:ext cx="6253721" cy="7558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Raising awareness about abuse and neglect within your organisation</a:t>
          </a:r>
          <a:endParaRPr lang="en-US" sz="1900" kern="1200"/>
        </a:p>
      </dsp:txBody>
      <dsp:txXfrm>
        <a:off x="36896" y="971261"/>
        <a:ext cx="6179929" cy="682028"/>
      </dsp:txXfrm>
    </dsp:sp>
    <dsp:sp modelId="{A8CA19F0-E2E2-430A-9F7D-8E0D89F19CD1}">
      <dsp:nvSpPr>
        <dsp:cNvPr id="0" name=""/>
        <dsp:cNvSpPr/>
      </dsp:nvSpPr>
      <dsp:spPr>
        <a:xfrm>
          <a:off x="0" y="1744905"/>
          <a:ext cx="6253721" cy="7558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Training</a:t>
          </a:r>
          <a:endParaRPr lang="en-US" sz="1900" kern="1200"/>
        </a:p>
      </dsp:txBody>
      <dsp:txXfrm>
        <a:off x="36896" y="1781801"/>
        <a:ext cx="6179929" cy="682028"/>
      </dsp:txXfrm>
    </dsp:sp>
    <dsp:sp modelId="{BFD5EAD0-8CCC-412B-9252-1C270E730373}">
      <dsp:nvSpPr>
        <dsp:cNvPr id="0" name=""/>
        <dsp:cNvSpPr/>
      </dsp:nvSpPr>
      <dsp:spPr>
        <a:xfrm>
          <a:off x="0" y="2555445"/>
          <a:ext cx="6253721"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Making sure clear and accessible information is available about abuse and how to get support.</a:t>
          </a:r>
          <a:endParaRPr lang="en-US" sz="1900" kern="1200"/>
        </a:p>
      </dsp:txBody>
      <dsp:txXfrm>
        <a:off x="36896" y="2592341"/>
        <a:ext cx="6179929" cy="682028"/>
      </dsp:txXfrm>
    </dsp:sp>
    <dsp:sp modelId="{DA466AD7-FDC8-47AF-AA2A-249EE30ED30A}">
      <dsp:nvSpPr>
        <dsp:cNvPr id="0" name=""/>
        <dsp:cNvSpPr/>
      </dsp:nvSpPr>
      <dsp:spPr>
        <a:xfrm>
          <a:off x="0" y="3365985"/>
          <a:ext cx="6253721" cy="75582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Learning from others</a:t>
          </a:r>
          <a:endParaRPr lang="en-US" sz="1900" kern="1200"/>
        </a:p>
      </dsp:txBody>
      <dsp:txXfrm>
        <a:off x="36896" y="3402881"/>
        <a:ext cx="6179929" cy="682028"/>
      </dsp:txXfrm>
    </dsp:sp>
    <dsp:sp modelId="{CA5EE534-A138-4A0A-81DD-72C6FDBBFC34}">
      <dsp:nvSpPr>
        <dsp:cNvPr id="0" name=""/>
        <dsp:cNvSpPr/>
      </dsp:nvSpPr>
      <dsp:spPr>
        <a:xfrm>
          <a:off x="0" y="4176525"/>
          <a:ext cx="6253721"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Protection planning</a:t>
          </a:r>
          <a:endParaRPr lang="en-US" sz="1900" kern="1200"/>
        </a:p>
      </dsp:txBody>
      <dsp:txXfrm>
        <a:off x="36896" y="4213421"/>
        <a:ext cx="6179929" cy="6820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7CF4A9-B7A3-427B-AB92-E930D6A2EA8D}">
      <dsp:nvSpPr>
        <dsp:cNvPr id="0" name=""/>
        <dsp:cNvSpPr/>
      </dsp:nvSpPr>
      <dsp:spPr>
        <a:xfrm>
          <a:off x="889" y="647604"/>
          <a:ext cx="3469885" cy="208193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The principle of proportionality means deciding on the least intrusive response appropriate to the risk presented. </a:t>
          </a:r>
          <a:endParaRPr lang="en-US" sz="2200" kern="1200"/>
        </a:p>
      </dsp:txBody>
      <dsp:txXfrm>
        <a:off x="889" y="647604"/>
        <a:ext cx="3469885" cy="2081931"/>
      </dsp:txXfrm>
    </dsp:sp>
    <dsp:sp modelId="{5A9229F3-BC2F-4413-A3FC-255546EA5A41}">
      <dsp:nvSpPr>
        <dsp:cNvPr id="0" name=""/>
        <dsp:cNvSpPr/>
      </dsp:nvSpPr>
      <dsp:spPr>
        <a:xfrm>
          <a:off x="3817764" y="647604"/>
          <a:ext cx="3469885" cy="208193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Services must respect the person, and only get involved as much as needed. </a:t>
          </a:r>
          <a:endParaRPr lang="en-US" sz="2200" kern="1200"/>
        </a:p>
      </dsp:txBody>
      <dsp:txXfrm>
        <a:off x="3817764" y="647604"/>
        <a:ext cx="3469885" cy="2081931"/>
      </dsp:txXfrm>
    </dsp:sp>
    <dsp:sp modelId="{851B2831-8CF9-4481-960A-47C91A6A2174}">
      <dsp:nvSpPr>
        <dsp:cNvPr id="0" name=""/>
        <dsp:cNvSpPr/>
      </dsp:nvSpPr>
      <dsp:spPr>
        <a:xfrm>
          <a:off x="889" y="3076524"/>
          <a:ext cx="3469885" cy="208193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Practitioners should avoid basing decisions on assumptions about a person’s appearance, conditions or behaviour. </a:t>
          </a:r>
          <a:endParaRPr lang="en-US" sz="2200" kern="1200" dirty="0"/>
        </a:p>
      </dsp:txBody>
      <dsp:txXfrm>
        <a:off x="889" y="3076524"/>
        <a:ext cx="3469885" cy="2081931"/>
      </dsp:txXfrm>
    </dsp:sp>
    <dsp:sp modelId="{84BF07C3-3C98-45A0-A41A-77CE50398442}">
      <dsp:nvSpPr>
        <dsp:cNvPr id="0" name=""/>
        <dsp:cNvSpPr/>
      </dsp:nvSpPr>
      <dsp:spPr>
        <a:xfrm>
          <a:off x="3817764" y="3076524"/>
          <a:ext cx="3469885" cy="208193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Safeguarding responses should be balanced and holistic. </a:t>
          </a:r>
          <a:endParaRPr lang="en-US" sz="2200" kern="1200"/>
        </a:p>
      </dsp:txBody>
      <dsp:txXfrm>
        <a:off x="3817764" y="3076524"/>
        <a:ext cx="3469885" cy="20819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46FB96-6F39-46FA-91F7-F1975D2E9726}">
      <dsp:nvSpPr>
        <dsp:cNvPr id="0" name=""/>
        <dsp:cNvSpPr/>
      </dsp:nvSpPr>
      <dsp:spPr>
        <a:xfrm>
          <a:off x="1333366" y="2516"/>
          <a:ext cx="5333466" cy="1303561"/>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331105" rIns="103484" bIns="331105" numCol="1" spcCol="1270" anchor="ctr" anchorCtr="0">
          <a:noAutofit/>
        </a:bodyPr>
        <a:lstStyle/>
        <a:p>
          <a:pPr marL="0" lvl="0" indent="0" algn="l" defTabSz="977900">
            <a:lnSpc>
              <a:spcPct val="90000"/>
            </a:lnSpc>
            <a:spcBef>
              <a:spcPct val="0"/>
            </a:spcBef>
            <a:spcAft>
              <a:spcPct val="35000"/>
            </a:spcAft>
            <a:buNone/>
          </a:pPr>
          <a:r>
            <a:rPr lang="en-US" sz="2200" kern="1200"/>
            <a:t>Know how to recognise signs of abuse and neglect</a:t>
          </a:r>
        </a:p>
      </dsp:txBody>
      <dsp:txXfrm>
        <a:off x="1333366" y="2516"/>
        <a:ext cx="5333466" cy="1303561"/>
      </dsp:txXfrm>
    </dsp:sp>
    <dsp:sp modelId="{7716F94B-811E-423C-BBA8-0027508DEFC4}">
      <dsp:nvSpPr>
        <dsp:cNvPr id="0" name=""/>
        <dsp:cNvSpPr/>
      </dsp:nvSpPr>
      <dsp:spPr>
        <a:xfrm>
          <a:off x="0" y="2516"/>
          <a:ext cx="1333366" cy="130356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128763" rIns="70557" bIns="128763" numCol="1" spcCol="1270" anchor="ctr" anchorCtr="0">
          <a:noAutofit/>
        </a:bodyPr>
        <a:lstStyle/>
        <a:p>
          <a:pPr marL="0" lvl="0" indent="0" algn="ctr" defTabSz="1244600">
            <a:lnSpc>
              <a:spcPct val="90000"/>
            </a:lnSpc>
            <a:spcBef>
              <a:spcPct val="0"/>
            </a:spcBef>
            <a:spcAft>
              <a:spcPct val="35000"/>
            </a:spcAft>
            <a:buNone/>
          </a:pPr>
          <a:r>
            <a:rPr lang="en-US" sz="2800" kern="1200"/>
            <a:t>Know</a:t>
          </a:r>
        </a:p>
      </dsp:txBody>
      <dsp:txXfrm>
        <a:off x="0" y="2516"/>
        <a:ext cx="1333366" cy="1303561"/>
      </dsp:txXfrm>
    </dsp:sp>
    <dsp:sp modelId="{7833C964-57BD-4C92-B64B-57848B16B460}">
      <dsp:nvSpPr>
        <dsp:cNvPr id="0" name=""/>
        <dsp:cNvSpPr/>
      </dsp:nvSpPr>
      <dsp:spPr>
        <a:xfrm>
          <a:off x="1333366" y="1384291"/>
          <a:ext cx="5333466" cy="1303561"/>
        </a:xfrm>
        <a:prstGeom prst="rect">
          <a:avLst/>
        </a:prstGeom>
        <a:solidFill>
          <a:schemeClr val="accent5">
            <a:tint val="40000"/>
            <a:alpha val="90000"/>
            <a:hueOff val="-2246587"/>
            <a:satOff val="-7611"/>
            <a:lumOff val="-976"/>
            <a:alphaOff val="0"/>
          </a:schemeClr>
        </a:solidFill>
        <a:ln w="6350" cap="flat" cmpd="sng" algn="ctr">
          <a:solidFill>
            <a:schemeClr val="accent5">
              <a:tint val="40000"/>
              <a:alpha val="90000"/>
              <a:hueOff val="-2246587"/>
              <a:satOff val="-7611"/>
              <a:lumOff val="-97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331105" rIns="103484" bIns="331105" numCol="1" spcCol="1270" anchor="ctr" anchorCtr="0">
          <a:noAutofit/>
        </a:bodyPr>
        <a:lstStyle/>
        <a:p>
          <a:pPr marL="0" lvl="0" indent="0" algn="l" defTabSz="977900">
            <a:lnSpc>
              <a:spcPct val="90000"/>
            </a:lnSpc>
            <a:spcBef>
              <a:spcPct val="0"/>
            </a:spcBef>
            <a:spcAft>
              <a:spcPct val="35000"/>
            </a:spcAft>
            <a:buNone/>
          </a:pPr>
          <a:r>
            <a:rPr lang="en-US" sz="2200" kern="1200"/>
            <a:t>Know what to do if there are concerns an adult has experienced abuse or neglect.</a:t>
          </a:r>
        </a:p>
      </dsp:txBody>
      <dsp:txXfrm>
        <a:off x="1333366" y="1384291"/>
        <a:ext cx="5333466" cy="1303561"/>
      </dsp:txXfrm>
    </dsp:sp>
    <dsp:sp modelId="{3DA87FE0-B295-46E9-9867-7069A68CF962}">
      <dsp:nvSpPr>
        <dsp:cNvPr id="0" name=""/>
        <dsp:cNvSpPr/>
      </dsp:nvSpPr>
      <dsp:spPr>
        <a:xfrm>
          <a:off x="0" y="1384291"/>
          <a:ext cx="1333366" cy="1303561"/>
        </a:xfrm>
        <a:prstGeom prst="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w="6350" cap="flat" cmpd="sng" algn="ctr">
          <a:solidFill>
            <a:schemeClr val="accent5">
              <a:hueOff val="-2252848"/>
              <a:satOff val="-5806"/>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128763" rIns="70557" bIns="128763" numCol="1" spcCol="1270" anchor="ctr" anchorCtr="0">
          <a:noAutofit/>
        </a:bodyPr>
        <a:lstStyle/>
        <a:p>
          <a:pPr marL="0" lvl="0" indent="0" algn="ctr" defTabSz="1244600">
            <a:lnSpc>
              <a:spcPct val="90000"/>
            </a:lnSpc>
            <a:spcBef>
              <a:spcPct val="0"/>
            </a:spcBef>
            <a:spcAft>
              <a:spcPct val="35000"/>
            </a:spcAft>
            <a:buNone/>
          </a:pPr>
          <a:r>
            <a:rPr lang="en-US" sz="2800" kern="1200"/>
            <a:t>Know</a:t>
          </a:r>
        </a:p>
      </dsp:txBody>
      <dsp:txXfrm>
        <a:off x="0" y="1384291"/>
        <a:ext cx="1333366" cy="1303561"/>
      </dsp:txXfrm>
    </dsp:sp>
    <dsp:sp modelId="{957961DD-8E73-4D07-A05A-20F25ECAF91E}">
      <dsp:nvSpPr>
        <dsp:cNvPr id="0" name=""/>
        <dsp:cNvSpPr/>
      </dsp:nvSpPr>
      <dsp:spPr>
        <a:xfrm>
          <a:off x="1333366" y="2766066"/>
          <a:ext cx="5333466" cy="1303561"/>
        </a:xfrm>
        <a:prstGeom prst="rect">
          <a:avLst/>
        </a:prstGeom>
        <a:solidFill>
          <a:schemeClr val="accent5">
            <a:tint val="40000"/>
            <a:alpha val="90000"/>
            <a:hueOff val="-4493175"/>
            <a:satOff val="-15221"/>
            <a:lumOff val="-1952"/>
            <a:alphaOff val="0"/>
          </a:schemeClr>
        </a:solidFill>
        <a:ln w="6350" cap="flat" cmpd="sng" algn="ctr">
          <a:solidFill>
            <a:schemeClr val="accent5">
              <a:tint val="40000"/>
              <a:alpha val="90000"/>
              <a:hueOff val="-4493175"/>
              <a:satOff val="-15221"/>
              <a:lumOff val="-195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331105" rIns="103484" bIns="331105" numCol="1" spcCol="1270" anchor="ctr" anchorCtr="0">
          <a:noAutofit/>
        </a:bodyPr>
        <a:lstStyle/>
        <a:p>
          <a:pPr marL="0" lvl="0" indent="0" algn="l" defTabSz="977900">
            <a:lnSpc>
              <a:spcPct val="90000"/>
            </a:lnSpc>
            <a:spcBef>
              <a:spcPct val="0"/>
            </a:spcBef>
            <a:spcAft>
              <a:spcPct val="35000"/>
            </a:spcAft>
            <a:buNone/>
          </a:pPr>
          <a:r>
            <a:rPr lang="en-US" sz="2200" kern="1200"/>
            <a:t>Know how to offer support for individuals experiencing or at risk of abuse or neglect. </a:t>
          </a:r>
        </a:p>
      </dsp:txBody>
      <dsp:txXfrm>
        <a:off x="1333366" y="2766066"/>
        <a:ext cx="5333466" cy="1303561"/>
      </dsp:txXfrm>
    </dsp:sp>
    <dsp:sp modelId="{936B37DF-81E5-4AF5-9F38-D7DDC4EC7CF4}">
      <dsp:nvSpPr>
        <dsp:cNvPr id="0" name=""/>
        <dsp:cNvSpPr/>
      </dsp:nvSpPr>
      <dsp:spPr>
        <a:xfrm>
          <a:off x="0" y="2766066"/>
          <a:ext cx="1333366" cy="1303561"/>
        </a:xfrm>
        <a:prstGeom prst="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w="6350" cap="flat" cmpd="sng" algn="ctr">
          <a:solidFill>
            <a:schemeClr val="accent5">
              <a:hueOff val="-4505695"/>
              <a:satOff val="-11613"/>
              <a:lumOff val="-784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128763" rIns="70557" bIns="128763" numCol="1" spcCol="1270" anchor="ctr" anchorCtr="0">
          <a:noAutofit/>
        </a:bodyPr>
        <a:lstStyle/>
        <a:p>
          <a:pPr marL="0" lvl="0" indent="0" algn="ctr" defTabSz="1244600">
            <a:lnSpc>
              <a:spcPct val="90000"/>
            </a:lnSpc>
            <a:spcBef>
              <a:spcPct val="0"/>
            </a:spcBef>
            <a:spcAft>
              <a:spcPct val="35000"/>
            </a:spcAft>
            <a:buNone/>
          </a:pPr>
          <a:r>
            <a:rPr lang="en-US" sz="2800" kern="1200"/>
            <a:t>Know</a:t>
          </a:r>
        </a:p>
      </dsp:txBody>
      <dsp:txXfrm>
        <a:off x="0" y="2766066"/>
        <a:ext cx="1333366" cy="1303561"/>
      </dsp:txXfrm>
    </dsp:sp>
    <dsp:sp modelId="{18A4D1EA-8B4B-4162-90FE-CBF53EEF0E40}">
      <dsp:nvSpPr>
        <dsp:cNvPr id="0" name=""/>
        <dsp:cNvSpPr/>
      </dsp:nvSpPr>
      <dsp:spPr>
        <a:xfrm>
          <a:off x="1333366" y="4147841"/>
          <a:ext cx="5333466" cy="1303561"/>
        </a:xfrm>
        <a:prstGeom prst="rect">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6739762"/>
              <a:satOff val="-22832"/>
              <a:lumOff val="-29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331105" rIns="103484" bIns="331105" numCol="1" spcCol="1270" anchor="ctr" anchorCtr="0">
          <a:noAutofit/>
        </a:bodyPr>
        <a:lstStyle/>
        <a:p>
          <a:pPr marL="0" lvl="0" indent="0" algn="l" defTabSz="977900">
            <a:lnSpc>
              <a:spcPct val="90000"/>
            </a:lnSpc>
            <a:spcBef>
              <a:spcPct val="0"/>
            </a:spcBef>
            <a:spcAft>
              <a:spcPct val="35000"/>
            </a:spcAft>
            <a:buNone/>
          </a:pPr>
          <a:r>
            <a:rPr lang="en-US" sz="2200" kern="1200"/>
            <a:t>Organisations must ensure they know what to do when abuse or neglect is identified. </a:t>
          </a:r>
        </a:p>
      </dsp:txBody>
      <dsp:txXfrm>
        <a:off x="1333366" y="4147841"/>
        <a:ext cx="5333466" cy="1303561"/>
      </dsp:txXfrm>
    </dsp:sp>
    <dsp:sp modelId="{04F41689-A364-4A4F-93C6-BAA1819CDA92}">
      <dsp:nvSpPr>
        <dsp:cNvPr id="0" name=""/>
        <dsp:cNvSpPr/>
      </dsp:nvSpPr>
      <dsp:spPr>
        <a:xfrm>
          <a:off x="0" y="4147841"/>
          <a:ext cx="1333366" cy="1303561"/>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128763" rIns="70557" bIns="128763" numCol="1" spcCol="1270" anchor="ctr" anchorCtr="0">
          <a:noAutofit/>
        </a:bodyPr>
        <a:lstStyle/>
        <a:p>
          <a:pPr marL="0" lvl="0" indent="0" algn="ctr" defTabSz="1244600">
            <a:lnSpc>
              <a:spcPct val="90000"/>
            </a:lnSpc>
            <a:spcBef>
              <a:spcPct val="0"/>
            </a:spcBef>
            <a:spcAft>
              <a:spcPct val="35000"/>
            </a:spcAft>
            <a:buNone/>
          </a:pPr>
          <a:r>
            <a:rPr lang="en-US" sz="2800" kern="1200"/>
            <a:t>Ensure</a:t>
          </a:r>
        </a:p>
      </dsp:txBody>
      <dsp:txXfrm>
        <a:off x="0" y="4147841"/>
        <a:ext cx="1333366" cy="13035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E22522-2AC2-446D-8245-19CE714A7B05}">
      <dsp:nvSpPr>
        <dsp:cNvPr id="0" name=""/>
        <dsp:cNvSpPr/>
      </dsp:nvSpPr>
      <dsp:spPr>
        <a:xfrm>
          <a:off x="0" y="2663"/>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9130B2F-60E3-4E3A-8BFD-271AADC77B81}">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The principle of partnership recognises that effective safeguarding cannot be delivered in isolation. </a:t>
          </a:r>
          <a:endParaRPr lang="en-US" sz="2800" kern="1200"/>
        </a:p>
      </dsp:txBody>
      <dsp:txXfrm>
        <a:off x="0" y="2663"/>
        <a:ext cx="6666833" cy="1816197"/>
      </dsp:txXfrm>
    </dsp:sp>
    <dsp:sp modelId="{99895A61-CA29-4E55-A335-7AD8F36DD2F1}">
      <dsp:nvSpPr>
        <dsp:cNvPr id="0" name=""/>
        <dsp:cNvSpPr/>
      </dsp:nvSpPr>
      <dsp:spPr>
        <a:xfrm>
          <a:off x="0" y="1818861"/>
          <a:ext cx="6666833" cy="0"/>
        </a:xfrm>
        <a:prstGeom prst="line">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w="6350" cap="flat" cmpd="sng" algn="ctr">
          <a:solidFill>
            <a:schemeClr val="accent5">
              <a:hueOff val="-3379271"/>
              <a:satOff val="-8710"/>
              <a:lumOff val="-588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11F59D0-5E2E-4FCD-AFEF-FAD2457CC615}">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a:t>Safeguarding is best achieved when working with other agencies, and professionals that interact with or impact the individual. </a:t>
          </a:r>
          <a:endParaRPr lang="en-US" sz="2800" kern="1200"/>
        </a:p>
      </dsp:txBody>
      <dsp:txXfrm>
        <a:off x="0" y="1818861"/>
        <a:ext cx="6666833" cy="1816197"/>
      </dsp:txXfrm>
    </dsp:sp>
    <dsp:sp modelId="{0E7CAB2A-99F1-4963-A6AF-1599DCCD1CA9}">
      <dsp:nvSpPr>
        <dsp:cNvPr id="0" name=""/>
        <dsp:cNvSpPr/>
      </dsp:nvSpPr>
      <dsp:spPr>
        <a:xfrm>
          <a:off x="0" y="3635058"/>
          <a:ext cx="6666833" cy="0"/>
        </a:xfrm>
        <a:prstGeom prst="lin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C011FE6-8C7F-4699-B12B-1FAA596970B3}">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kern="1200" dirty="0"/>
            <a:t>Often, learning from Safeguarding Adult Reviews outline the need to improve multi-disciplinary working and communication. </a:t>
          </a:r>
          <a:endParaRPr lang="en-US" sz="2800" kern="1200" dirty="0"/>
        </a:p>
      </dsp:txBody>
      <dsp:txXfrm>
        <a:off x="0" y="3635058"/>
        <a:ext cx="6666833" cy="18161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C0635-458C-4894-8950-2BC381DBFCE9}" type="datetimeFigureOut">
              <a:rPr lang="en-GB" smtClean="0"/>
              <a:t>20/02/2023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FBD600-2C6B-49EE-9CEB-280C28E4510A}" type="slidenum">
              <a:rPr lang="en-GB" smtClean="0"/>
              <a:t>‹#›</a:t>
            </a:fld>
            <a:endParaRPr lang="en-GB" dirty="0"/>
          </a:p>
        </p:txBody>
      </p:sp>
    </p:spTree>
    <p:extLst>
      <p:ext uri="{BB962C8B-B14F-4D97-AF65-F5344CB8AC3E}">
        <p14:creationId xmlns:p14="http://schemas.microsoft.com/office/powerpoint/2010/main" val="1808882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a:t>
            </a:fld>
            <a:endParaRPr lang="en-GB" dirty="0"/>
          </a:p>
        </p:txBody>
      </p:sp>
    </p:spTree>
    <p:extLst>
      <p:ext uri="{BB962C8B-B14F-4D97-AF65-F5344CB8AC3E}">
        <p14:creationId xmlns:p14="http://schemas.microsoft.com/office/powerpoint/2010/main" val="4293195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11</a:t>
            </a:fld>
            <a:endParaRPr lang="en-GB" dirty="0"/>
          </a:p>
        </p:txBody>
      </p:sp>
    </p:spTree>
    <p:extLst>
      <p:ext uri="{BB962C8B-B14F-4D97-AF65-F5344CB8AC3E}">
        <p14:creationId xmlns:p14="http://schemas.microsoft.com/office/powerpoint/2010/main" val="118874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12</a:t>
            </a:fld>
            <a:endParaRPr lang="en-GB" dirty="0"/>
          </a:p>
        </p:txBody>
      </p:sp>
    </p:spTree>
    <p:extLst>
      <p:ext uri="{BB962C8B-B14F-4D97-AF65-F5344CB8AC3E}">
        <p14:creationId xmlns:p14="http://schemas.microsoft.com/office/powerpoint/2010/main" val="10969241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13</a:t>
            </a:fld>
            <a:endParaRPr lang="en-GB" dirty="0"/>
          </a:p>
        </p:txBody>
      </p:sp>
    </p:spTree>
    <p:extLst>
      <p:ext uri="{BB962C8B-B14F-4D97-AF65-F5344CB8AC3E}">
        <p14:creationId xmlns:p14="http://schemas.microsoft.com/office/powerpoint/2010/main" val="848827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14</a:t>
            </a:fld>
            <a:endParaRPr lang="en-GB" dirty="0"/>
          </a:p>
        </p:txBody>
      </p:sp>
    </p:spTree>
    <p:extLst>
      <p:ext uri="{BB962C8B-B14F-4D97-AF65-F5344CB8AC3E}">
        <p14:creationId xmlns:p14="http://schemas.microsoft.com/office/powerpoint/2010/main" val="832984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15</a:t>
            </a:fld>
            <a:endParaRPr lang="en-GB" dirty="0"/>
          </a:p>
        </p:txBody>
      </p:sp>
    </p:spTree>
    <p:extLst>
      <p:ext uri="{BB962C8B-B14F-4D97-AF65-F5344CB8AC3E}">
        <p14:creationId xmlns:p14="http://schemas.microsoft.com/office/powerpoint/2010/main" val="512696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16</a:t>
            </a:fld>
            <a:endParaRPr lang="en-GB" dirty="0"/>
          </a:p>
        </p:txBody>
      </p:sp>
    </p:spTree>
    <p:extLst>
      <p:ext uri="{BB962C8B-B14F-4D97-AF65-F5344CB8AC3E}">
        <p14:creationId xmlns:p14="http://schemas.microsoft.com/office/powerpoint/2010/main" val="3415922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17</a:t>
            </a:fld>
            <a:endParaRPr lang="en-GB" dirty="0"/>
          </a:p>
        </p:txBody>
      </p:sp>
    </p:spTree>
    <p:extLst>
      <p:ext uri="{BB962C8B-B14F-4D97-AF65-F5344CB8AC3E}">
        <p14:creationId xmlns:p14="http://schemas.microsoft.com/office/powerpoint/2010/main" val="2596741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18</a:t>
            </a:fld>
            <a:endParaRPr lang="en-GB" dirty="0"/>
          </a:p>
        </p:txBody>
      </p:sp>
    </p:spTree>
    <p:extLst>
      <p:ext uri="{BB962C8B-B14F-4D97-AF65-F5344CB8AC3E}">
        <p14:creationId xmlns:p14="http://schemas.microsoft.com/office/powerpoint/2010/main" val="1374259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one thing are you going to take away from today?</a:t>
            </a:r>
          </a:p>
        </p:txBody>
      </p:sp>
      <p:sp>
        <p:nvSpPr>
          <p:cNvPr id="4" name="Slide Number Placeholder 3"/>
          <p:cNvSpPr>
            <a:spLocks noGrp="1"/>
          </p:cNvSpPr>
          <p:nvPr>
            <p:ph type="sldNum" sz="quarter" idx="5"/>
          </p:nvPr>
        </p:nvSpPr>
        <p:spPr/>
        <p:txBody>
          <a:bodyPr/>
          <a:lstStyle/>
          <a:p>
            <a:fld id="{FEFBD600-2C6B-49EE-9CEB-280C28E4510A}" type="slidenum">
              <a:rPr lang="en-GB" smtClean="0"/>
              <a:t>19</a:t>
            </a:fld>
            <a:endParaRPr lang="en-GB" dirty="0"/>
          </a:p>
        </p:txBody>
      </p:sp>
    </p:spTree>
    <p:extLst>
      <p:ext uri="{BB962C8B-B14F-4D97-AF65-F5344CB8AC3E}">
        <p14:creationId xmlns:p14="http://schemas.microsoft.com/office/powerpoint/2010/main" val="3730707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3</a:t>
            </a:fld>
            <a:endParaRPr lang="en-GB" dirty="0"/>
          </a:p>
        </p:txBody>
      </p:sp>
    </p:spTree>
    <p:extLst>
      <p:ext uri="{BB962C8B-B14F-4D97-AF65-F5344CB8AC3E}">
        <p14:creationId xmlns:p14="http://schemas.microsoft.com/office/powerpoint/2010/main" val="153137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4</a:t>
            </a:fld>
            <a:endParaRPr lang="en-GB" dirty="0"/>
          </a:p>
        </p:txBody>
      </p:sp>
    </p:spTree>
    <p:extLst>
      <p:ext uri="{BB962C8B-B14F-4D97-AF65-F5344CB8AC3E}">
        <p14:creationId xmlns:p14="http://schemas.microsoft.com/office/powerpoint/2010/main" val="3474738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5</a:t>
            </a:fld>
            <a:endParaRPr lang="en-GB" dirty="0"/>
          </a:p>
        </p:txBody>
      </p:sp>
    </p:spTree>
    <p:extLst>
      <p:ext uri="{BB962C8B-B14F-4D97-AF65-F5344CB8AC3E}">
        <p14:creationId xmlns:p14="http://schemas.microsoft.com/office/powerpoint/2010/main" val="3782257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6</a:t>
            </a:fld>
            <a:endParaRPr lang="en-GB" dirty="0"/>
          </a:p>
        </p:txBody>
      </p:sp>
    </p:spTree>
    <p:extLst>
      <p:ext uri="{BB962C8B-B14F-4D97-AF65-F5344CB8AC3E}">
        <p14:creationId xmlns:p14="http://schemas.microsoft.com/office/powerpoint/2010/main" val="176710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7</a:t>
            </a:fld>
            <a:endParaRPr lang="en-GB" dirty="0"/>
          </a:p>
        </p:txBody>
      </p:sp>
    </p:spTree>
    <p:extLst>
      <p:ext uri="{BB962C8B-B14F-4D97-AF65-F5344CB8AC3E}">
        <p14:creationId xmlns:p14="http://schemas.microsoft.com/office/powerpoint/2010/main" val="3295704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1EDB69-7106-464F-B864-DB37CC430CD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393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9</a:t>
            </a:fld>
            <a:endParaRPr lang="en-GB" dirty="0"/>
          </a:p>
        </p:txBody>
      </p:sp>
    </p:spTree>
    <p:extLst>
      <p:ext uri="{BB962C8B-B14F-4D97-AF65-F5344CB8AC3E}">
        <p14:creationId xmlns:p14="http://schemas.microsoft.com/office/powerpoint/2010/main" val="2054484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FBD600-2C6B-49EE-9CEB-280C28E4510A}" type="slidenum">
              <a:rPr lang="en-GB" smtClean="0"/>
              <a:t>10</a:t>
            </a:fld>
            <a:endParaRPr lang="en-GB" dirty="0"/>
          </a:p>
        </p:txBody>
      </p:sp>
    </p:spTree>
    <p:extLst>
      <p:ext uri="{BB962C8B-B14F-4D97-AF65-F5344CB8AC3E}">
        <p14:creationId xmlns:p14="http://schemas.microsoft.com/office/powerpoint/2010/main" val="187050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4146522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295598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363236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116794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865759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1399575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319578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237445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236607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141886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03E3AE-122C-40B8-B5F3-91FBC279F705}" type="datetimeFigureOut">
              <a:rPr lang="en-GB" smtClean="0"/>
              <a:t>20/02/2023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A8BA14C-A0A2-4488-852E-93D50F722938}" type="slidenum">
              <a:rPr lang="en-GB" smtClean="0"/>
              <a:t>‹#›</a:t>
            </a:fld>
            <a:endParaRPr lang="en-GB" dirty="0"/>
          </a:p>
        </p:txBody>
      </p:sp>
    </p:spTree>
    <p:extLst>
      <p:ext uri="{BB962C8B-B14F-4D97-AF65-F5344CB8AC3E}">
        <p14:creationId xmlns:p14="http://schemas.microsoft.com/office/powerpoint/2010/main" val="3859151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3E3AE-122C-40B8-B5F3-91FBC279F705}" type="datetimeFigureOut">
              <a:rPr lang="en-GB" smtClean="0"/>
              <a:t>20/02/2023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BA14C-A0A2-4488-852E-93D50F722938}" type="slidenum">
              <a:rPr lang="en-GB" smtClean="0"/>
              <a:t>‹#›</a:t>
            </a:fld>
            <a:endParaRPr lang="en-GB" dirty="0"/>
          </a:p>
        </p:txBody>
      </p:sp>
      <p:pic>
        <p:nvPicPr>
          <p:cNvPr id="7" name="Picture 6">
            <a:extLst>
              <a:ext uri="{FF2B5EF4-FFF2-40B4-BE49-F238E27FC236}">
                <a16:creationId xmlns:a16="http://schemas.microsoft.com/office/drawing/2014/main" id="{6EE1D69F-52AB-12DA-AA46-21395E7ECB0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096920" y="0"/>
            <a:ext cx="9095080" cy="6858000"/>
          </a:xfrm>
          <a:prstGeom prst="rect">
            <a:avLst/>
          </a:prstGeom>
        </p:spPr>
      </p:pic>
    </p:spTree>
    <p:extLst>
      <p:ext uri="{BB962C8B-B14F-4D97-AF65-F5344CB8AC3E}">
        <p14:creationId xmlns:p14="http://schemas.microsoft.com/office/powerpoint/2010/main" val="349323707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hyperlink" Target="https://www.safeguardinglewisham.org.uk/assets/2/ed_7_mi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hampshiresab.org.uk/learning-from-experience-database/serious-case-reviews/" TargetMode="External"/><Relationship Id="rId5" Type="http://schemas.openxmlformats.org/officeDocument/2006/relationships/hyperlink" Target="https://ssab.safeguardingsomerset.org.uk/wp-content/uploads/One-page-briefing-Luke.pdf" TargetMode="External"/><Relationship Id="rId4" Type="http://schemas.openxmlformats.org/officeDocument/2006/relationships/hyperlink" Target="https://ssab.safeguardingsomerset.org.uk/wp-content/uploads/Mrs-L-Practice-Briefing-Final-Version-for-Publication.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ssab.safeguardingsomerset.org.uk/wp-content/uploads/20220517-Reviews-One-Page-Briefing.pdf" TargetMode="External"/><Relationship Id="rId7" Type="http://schemas.openxmlformats.org/officeDocument/2006/relationships/hyperlink" Target="https://ssab.safeguardingsomerset.org.uk/wp-content/uploads/SSAB-Service-Monitoring-Checklist-v2.3.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ssab.safeguardingsomerset.org.uk/wp-content/uploads/Adult-Safeguarding-Risk-Decision-Making-Tool-v2.4-Agreed-24-09-2019.pdf" TargetMode="External"/><Relationship Id="rId5" Type="http://schemas.openxmlformats.org/officeDocument/2006/relationships/hyperlink" Target="https://ssab.safeguardingsomerset.org.uk/wp-content/uploads/20200122-South-West-PoT-Framework-Updated-22-02-2020.pdf" TargetMode="External"/><Relationship Id="rId4" Type="http://schemas.openxmlformats.org/officeDocument/2006/relationships/hyperlink" Target="https://ssab.safeguardingsomerset.org.uk/wp-content/uploads/Medication-Management-Guidance-for-Providers-v1.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52E4F-44E5-4B5A-ABD4-951E394A77B3}"/>
              </a:ext>
            </a:extLst>
          </p:cNvPr>
          <p:cNvSpPr>
            <a:spLocks noGrp="1"/>
          </p:cNvSpPr>
          <p:nvPr>
            <p:ph type="ctrTitle"/>
          </p:nvPr>
        </p:nvSpPr>
        <p:spPr>
          <a:xfrm>
            <a:off x="7188052" y="276892"/>
            <a:ext cx="4087306" cy="2889114"/>
          </a:xfrm>
        </p:spPr>
        <p:txBody>
          <a:bodyPr anchor="b">
            <a:normAutofit/>
          </a:bodyPr>
          <a:lstStyle/>
          <a:p>
            <a:pPr algn="l"/>
            <a:r>
              <a:rPr lang="en-GB" sz="5400" b="1" dirty="0">
                <a:latin typeface="Microsoft New Tai Lue" panose="020B0502040204020203" pitchFamily="34" charset="0"/>
                <a:cs typeface="Microsoft New Tai Lue" panose="020B0502040204020203" pitchFamily="34" charset="0"/>
              </a:rPr>
              <a:t>Power to the People</a:t>
            </a:r>
            <a:endParaRPr lang="en-GB" sz="5400" b="1" dirty="0"/>
          </a:p>
        </p:txBody>
      </p:sp>
      <p:sp>
        <p:nvSpPr>
          <p:cNvPr id="3" name="Subtitle 2">
            <a:extLst>
              <a:ext uri="{FF2B5EF4-FFF2-40B4-BE49-F238E27FC236}">
                <a16:creationId xmlns:a16="http://schemas.microsoft.com/office/drawing/2014/main" id="{32463148-2FFE-42B4-8354-DD6BCB608A0E}"/>
              </a:ext>
            </a:extLst>
          </p:cNvPr>
          <p:cNvSpPr>
            <a:spLocks noGrp="1"/>
          </p:cNvSpPr>
          <p:nvPr>
            <p:ph type="subTitle" idx="1"/>
          </p:nvPr>
        </p:nvSpPr>
        <p:spPr>
          <a:xfrm>
            <a:off x="6296212" y="4767826"/>
            <a:ext cx="4456455" cy="2367066"/>
          </a:xfrm>
        </p:spPr>
        <p:txBody>
          <a:bodyPr anchor="t">
            <a:normAutofit/>
          </a:bodyPr>
          <a:lstStyle/>
          <a:p>
            <a:pPr algn="l"/>
            <a:r>
              <a:rPr lang="en-GB" sz="1900" b="0" i="0" dirty="0">
                <a:effectLst/>
                <a:latin typeface="Neue Plak"/>
              </a:rPr>
              <a:t>Demystifying Section 42 Enquiries within regulated care settings, including hints, tips and learning themes.</a:t>
            </a:r>
            <a:endParaRPr lang="en-GB" sz="1900" dirty="0"/>
          </a:p>
        </p:txBody>
      </p:sp>
      <p:sp>
        <p:nvSpPr>
          <p:cNvPr id="11" name="Freeform: Shape 13">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8" descr="Logo&#10;&#10;Description automatically generated">
            <a:extLst>
              <a:ext uri="{FF2B5EF4-FFF2-40B4-BE49-F238E27FC236}">
                <a16:creationId xmlns:a16="http://schemas.microsoft.com/office/drawing/2014/main" id="{E6A8ECA0-6E5F-814F-936C-676D8BA74171}"/>
              </a:ext>
            </a:extLst>
          </p:cNvPr>
          <p:cNvPicPr>
            <a:picLocks noChangeAspect="1"/>
          </p:cNvPicPr>
          <p:nvPr/>
        </p:nvPicPr>
        <p:blipFill rotWithShape="1">
          <a:blip r:embed="rId3">
            <a:extLst>
              <a:ext uri="{28A0092B-C50C-407E-A947-70E740481C1C}">
                <a14:useLocalDpi xmlns:a14="http://schemas.microsoft.com/office/drawing/2010/main" val="0"/>
              </a:ext>
            </a:extLst>
          </a:blip>
          <a:srcRect l="19104" r="17354"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114621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5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B15BFF5-616D-4B49-712D-0DD5AF00B657}"/>
              </a:ext>
            </a:extLst>
          </p:cNvPr>
          <p:cNvSpPr>
            <a:spLocks noGrp="1"/>
          </p:cNvSpPr>
          <p:nvPr>
            <p:ph type="title"/>
          </p:nvPr>
        </p:nvSpPr>
        <p:spPr>
          <a:xfrm>
            <a:off x="169333" y="2709333"/>
            <a:ext cx="3371536" cy="3129679"/>
          </a:xfrm>
        </p:spPr>
        <p:txBody>
          <a:bodyPr vert="horz" lIns="91440" tIns="45720" rIns="91440" bIns="45720" rtlCol="0" anchor="t">
            <a:normAutofit/>
          </a:bodyPr>
          <a:lstStyle/>
          <a:p>
            <a:r>
              <a:rPr lang="en-US" sz="5400" b="1" kern="1200" dirty="0">
                <a:solidFill>
                  <a:srgbClr val="FFFFFF"/>
                </a:solidFill>
                <a:latin typeface="+mj-lt"/>
                <a:ea typeface="+mj-ea"/>
                <a:cs typeface="+mj-cs"/>
              </a:rPr>
              <a:t>Prevention</a:t>
            </a:r>
            <a:endParaRPr lang="en-US" sz="4000" b="1" kern="1200" dirty="0">
              <a:solidFill>
                <a:srgbClr val="FFFFFF"/>
              </a:solidFill>
              <a:latin typeface="+mj-lt"/>
              <a:ea typeface="+mj-ea"/>
              <a:cs typeface="+mj-cs"/>
            </a:endParaRPr>
          </a:p>
        </p:txBody>
      </p:sp>
      <p:graphicFrame>
        <p:nvGraphicFramePr>
          <p:cNvPr id="14" name="Content Placeholder 2">
            <a:extLst>
              <a:ext uri="{FF2B5EF4-FFF2-40B4-BE49-F238E27FC236}">
                <a16:creationId xmlns:a16="http://schemas.microsoft.com/office/drawing/2014/main" id="{BFC08371-AA5F-4A4F-CFAD-00FB42938ECC}"/>
              </a:ext>
            </a:extLst>
          </p:cNvPr>
          <p:cNvGraphicFramePr>
            <a:graphicFrameLocks noGrp="1"/>
          </p:cNvGraphicFramePr>
          <p:nvPr>
            <p:ph idx="1"/>
            <p:extLst>
              <p:ext uri="{D42A27DB-BD31-4B8C-83A1-F6EECF244321}">
                <p14:modId xmlns:p14="http://schemas.microsoft.com/office/powerpoint/2010/main" val="544300467"/>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109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Rectangle 5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09E1CD-0E34-B199-C861-1973846B46B8}"/>
              </a:ext>
            </a:extLst>
          </p:cNvPr>
          <p:cNvSpPr>
            <a:spLocks noGrp="1"/>
          </p:cNvSpPr>
          <p:nvPr>
            <p:ph type="title"/>
          </p:nvPr>
        </p:nvSpPr>
        <p:spPr>
          <a:xfrm>
            <a:off x="-463683" y="586855"/>
            <a:ext cx="4436747" cy="3387497"/>
          </a:xfrm>
        </p:spPr>
        <p:txBody>
          <a:bodyPr anchor="b">
            <a:normAutofit/>
          </a:bodyPr>
          <a:lstStyle/>
          <a:p>
            <a:pPr algn="r"/>
            <a:r>
              <a:rPr lang="en-GB" sz="4000" b="1" dirty="0">
                <a:solidFill>
                  <a:srgbClr val="FFFFFF"/>
                </a:solidFill>
                <a:latin typeface="Microsoft New Tai Lue" panose="020B0502040204020203" pitchFamily="34" charset="0"/>
                <a:cs typeface="Microsoft New Tai Lue" panose="020B0502040204020203" pitchFamily="34" charset="0"/>
              </a:rPr>
              <a:t>Proportionality</a:t>
            </a:r>
            <a:endParaRPr lang="en-GB" sz="2800" b="1" dirty="0">
              <a:solidFill>
                <a:srgbClr val="FFFFFF"/>
              </a:solidFill>
              <a:latin typeface="Microsoft New Tai Lue" panose="020B0502040204020203" pitchFamily="34" charset="0"/>
              <a:cs typeface="Microsoft New Tai Lue" panose="020B0502040204020203" pitchFamily="34" charset="0"/>
            </a:endParaRPr>
          </a:p>
        </p:txBody>
      </p:sp>
      <p:graphicFrame>
        <p:nvGraphicFramePr>
          <p:cNvPr id="5" name="Content Placeholder 2">
            <a:extLst>
              <a:ext uri="{FF2B5EF4-FFF2-40B4-BE49-F238E27FC236}">
                <a16:creationId xmlns:a16="http://schemas.microsoft.com/office/drawing/2014/main" id="{FEB0F5B9-5094-90D0-BB6E-6DBAF9859279}"/>
              </a:ext>
            </a:extLst>
          </p:cNvPr>
          <p:cNvGraphicFramePr>
            <a:graphicFrameLocks noGrp="1"/>
          </p:cNvGraphicFramePr>
          <p:nvPr>
            <p:ph idx="1"/>
            <p:extLst>
              <p:ext uri="{D42A27DB-BD31-4B8C-83A1-F6EECF244321}">
                <p14:modId xmlns:p14="http://schemas.microsoft.com/office/powerpoint/2010/main" val="2061418537"/>
              </p:ext>
            </p:extLst>
          </p:nvPr>
        </p:nvGraphicFramePr>
        <p:xfrm>
          <a:off x="4436738" y="511388"/>
          <a:ext cx="7288540" cy="58060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846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E0CB26-94BF-4E41-9270-81E7A4460967}"/>
              </a:ext>
            </a:extLst>
          </p:cNvPr>
          <p:cNvSpPr>
            <a:spLocks noGrp="1"/>
          </p:cNvSpPr>
          <p:nvPr>
            <p:ph type="title"/>
          </p:nvPr>
        </p:nvSpPr>
        <p:spPr>
          <a:xfrm>
            <a:off x="0" y="1683756"/>
            <a:ext cx="3701743" cy="2396359"/>
          </a:xfrm>
        </p:spPr>
        <p:txBody>
          <a:bodyPr anchor="b">
            <a:normAutofit/>
          </a:bodyPr>
          <a:lstStyle/>
          <a:p>
            <a:pPr algn="r"/>
            <a:r>
              <a:rPr lang="en-GB" sz="5400" b="1" dirty="0">
                <a:solidFill>
                  <a:srgbClr val="FFFFFF"/>
                </a:solidFill>
                <a:latin typeface="Microsoft New Tai Lue" panose="020B0502040204020203" pitchFamily="34" charset="0"/>
                <a:cs typeface="Microsoft New Tai Lue" panose="020B0502040204020203" pitchFamily="34" charset="0"/>
              </a:rPr>
              <a:t>Protection</a:t>
            </a:r>
            <a:endParaRPr lang="en-GB" sz="4000" b="1" dirty="0">
              <a:solidFill>
                <a:srgbClr val="FFFFFF"/>
              </a:solidFill>
              <a:latin typeface="Microsoft New Tai Lue" panose="020B0502040204020203" pitchFamily="34" charset="0"/>
              <a:cs typeface="Microsoft New Tai Lue" panose="020B0502040204020203" pitchFamily="34" charset="0"/>
            </a:endParaRPr>
          </a:p>
        </p:txBody>
      </p:sp>
      <p:graphicFrame>
        <p:nvGraphicFramePr>
          <p:cNvPr id="5" name="Content Placeholder 2">
            <a:extLst>
              <a:ext uri="{FF2B5EF4-FFF2-40B4-BE49-F238E27FC236}">
                <a16:creationId xmlns:a16="http://schemas.microsoft.com/office/drawing/2014/main" id="{402D8D87-34FE-81A0-5DD2-D9D3D4B28791}"/>
              </a:ext>
            </a:extLst>
          </p:cNvPr>
          <p:cNvGraphicFramePr>
            <a:graphicFrameLocks noGrp="1"/>
          </p:cNvGraphicFramePr>
          <p:nvPr>
            <p:ph idx="1"/>
            <p:extLst>
              <p:ext uri="{D42A27DB-BD31-4B8C-83A1-F6EECF244321}">
                <p14:modId xmlns:p14="http://schemas.microsoft.com/office/powerpoint/2010/main" val="285872852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7288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C9F0DE-6E98-0AF6-52DA-7723FE110664}"/>
              </a:ext>
            </a:extLst>
          </p:cNvPr>
          <p:cNvSpPr>
            <a:spLocks noGrp="1"/>
          </p:cNvSpPr>
          <p:nvPr>
            <p:ph type="title"/>
          </p:nvPr>
        </p:nvSpPr>
        <p:spPr>
          <a:xfrm>
            <a:off x="0" y="1683756"/>
            <a:ext cx="3701743" cy="2396359"/>
          </a:xfrm>
        </p:spPr>
        <p:txBody>
          <a:bodyPr anchor="b">
            <a:normAutofit/>
          </a:bodyPr>
          <a:lstStyle/>
          <a:p>
            <a:pPr algn="r"/>
            <a:r>
              <a:rPr lang="en-GB" sz="4800" b="1" dirty="0">
                <a:solidFill>
                  <a:srgbClr val="FFFFFF"/>
                </a:solidFill>
                <a:latin typeface="Microsoft New Tai Lue" panose="020B0502040204020203" pitchFamily="34" charset="0"/>
                <a:cs typeface="Microsoft New Tai Lue" panose="020B0502040204020203" pitchFamily="34" charset="0"/>
              </a:rPr>
              <a:t>Partnership</a:t>
            </a:r>
            <a:endParaRPr lang="en-GB" sz="4000" b="1" dirty="0">
              <a:solidFill>
                <a:srgbClr val="FFFFFF"/>
              </a:solidFill>
              <a:latin typeface="Microsoft New Tai Lue" panose="020B0502040204020203" pitchFamily="34" charset="0"/>
              <a:cs typeface="Microsoft New Tai Lue" panose="020B0502040204020203" pitchFamily="34" charset="0"/>
            </a:endParaRPr>
          </a:p>
        </p:txBody>
      </p:sp>
      <p:graphicFrame>
        <p:nvGraphicFramePr>
          <p:cNvPr id="7" name="Content Placeholder 2">
            <a:extLst>
              <a:ext uri="{FF2B5EF4-FFF2-40B4-BE49-F238E27FC236}">
                <a16:creationId xmlns:a16="http://schemas.microsoft.com/office/drawing/2014/main" id="{3642F7CC-4EF3-4A35-6D59-E19C71B94C46}"/>
              </a:ext>
            </a:extLst>
          </p:cNvPr>
          <p:cNvGraphicFramePr>
            <a:graphicFrameLocks noGrp="1"/>
          </p:cNvGraphicFramePr>
          <p:nvPr>
            <p:ph idx="1"/>
            <p:extLst>
              <p:ext uri="{D42A27DB-BD31-4B8C-83A1-F6EECF244321}">
                <p14:modId xmlns:p14="http://schemas.microsoft.com/office/powerpoint/2010/main" val="16384302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4180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E8162C7-E940-63CC-812B-DFCE8253FF0F}"/>
              </a:ext>
            </a:extLst>
          </p:cNvPr>
          <p:cNvSpPr>
            <a:spLocks noGrp="1"/>
          </p:cNvSpPr>
          <p:nvPr>
            <p:ph type="title"/>
          </p:nvPr>
        </p:nvSpPr>
        <p:spPr>
          <a:xfrm>
            <a:off x="-2140" y="2743200"/>
            <a:ext cx="4038603" cy="3095812"/>
          </a:xfrm>
        </p:spPr>
        <p:txBody>
          <a:bodyPr vert="horz" lIns="91440" tIns="45720" rIns="91440" bIns="45720" rtlCol="0" anchor="t">
            <a:normAutofit/>
          </a:bodyPr>
          <a:lstStyle/>
          <a:p>
            <a:r>
              <a:rPr lang="en-US" sz="4000" b="1" kern="1200" dirty="0">
                <a:solidFill>
                  <a:srgbClr val="FFFFFF"/>
                </a:solidFill>
                <a:latin typeface="Microsoft New Tai Lue" panose="020B0502040204020203" pitchFamily="34" charset="0"/>
                <a:cs typeface="Microsoft New Tai Lue" panose="020B0502040204020203" pitchFamily="34" charset="0"/>
              </a:rPr>
              <a:t>Accountability</a:t>
            </a:r>
            <a:endParaRPr lang="en-US" sz="3700" b="1" kern="1200" dirty="0">
              <a:solidFill>
                <a:srgbClr val="FFFFFF"/>
              </a:solidFill>
              <a:latin typeface="Microsoft New Tai Lue" panose="020B0502040204020203" pitchFamily="34" charset="0"/>
              <a:cs typeface="Microsoft New Tai Lue" panose="020B0502040204020203" pitchFamily="34" charset="0"/>
            </a:endParaRPr>
          </a:p>
        </p:txBody>
      </p:sp>
      <p:graphicFrame>
        <p:nvGraphicFramePr>
          <p:cNvPr id="5" name="Content Placeholder 2">
            <a:extLst>
              <a:ext uri="{FF2B5EF4-FFF2-40B4-BE49-F238E27FC236}">
                <a16:creationId xmlns:a16="http://schemas.microsoft.com/office/drawing/2014/main" id="{3C21A17C-D219-BD7F-2258-23A6760ED48C}"/>
              </a:ext>
            </a:extLst>
          </p:cNvPr>
          <p:cNvGraphicFramePr>
            <a:graphicFrameLocks noGrp="1"/>
          </p:cNvGraphicFramePr>
          <p:nvPr>
            <p:ph idx="1"/>
            <p:extLst>
              <p:ext uri="{D42A27DB-BD31-4B8C-83A1-F6EECF244321}">
                <p14:modId xmlns:p14="http://schemas.microsoft.com/office/powerpoint/2010/main" val="2311994137"/>
              </p:ext>
            </p:extLst>
          </p:nvPr>
        </p:nvGraphicFramePr>
        <p:xfrm>
          <a:off x="2019302" y="169333"/>
          <a:ext cx="10515600" cy="68575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8712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453313-61E2-8ED5-5482-74262CFBFBEB}"/>
              </a:ext>
            </a:extLst>
          </p:cNvPr>
          <p:cNvSpPr>
            <a:spLocks noGrp="1"/>
          </p:cNvSpPr>
          <p:nvPr>
            <p:ph type="title"/>
          </p:nvPr>
        </p:nvSpPr>
        <p:spPr>
          <a:xfrm>
            <a:off x="1188069" y="381935"/>
            <a:ext cx="4008583" cy="5974414"/>
          </a:xfrm>
        </p:spPr>
        <p:txBody>
          <a:bodyPr anchor="ctr">
            <a:normAutofit/>
          </a:bodyPr>
          <a:lstStyle/>
          <a:p>
            <a:r>
              <a:rPr lang="en-GB" b="1" dirty="0">
                <a:solidFill>
                  <a:srgbClr val="FFFFFF"/>
                </a:solidFill>
                <a:latin typeface="Microsoft New Tai Lue" panose="020B0502040204020203" pitchFamily="34" charset="0"/>
                <a:cs typeface="Microsoft New Tai Lue" panose="020B0502040204020203" pitchFamily="34" charset="0"/>
              </a:rPr>
              <a:t>Top Tips when completing a Safeguarding Enquiry Report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E455DB5E-99A7-31D5-0CFA-2490AA84438D}"/>
              </a:ext>
            </a:extLst>
          </p:cNvPr>
          <p:cNvSpPr>
            <a:spLocks noGrp="1"/>
          </p:cNvSpPr>
          <p:nvPr>
            <p:ph idx="1"/>
          </p:nvPr>
        </p:nvSpPr>
        <p:spPr>
          <a:xfrm>
            <a:off x="6297233" y="518400"/>
            <a:ext cx="4771607" cy="5837949"/>
          </a:xfrm>
        </p:spPr>
        <p:txBody>
          <a:bodyPr anchor="ctr">
            <a:normAutofit/>
          </a:bodyPr>
          <a:lstStyle/>
          <a:p>
            <a:r>
              <a:rPr lang="en-GB" dirty="0">
                <a:solidFill>
                  <a:schemeClr val="tx1">
                    <a:alpha val="80000"/>
                  </a:schemeClr>
                </a:solidFill>
                <a:latin typeface="Microsoft New Tai Lue" panose="020B0502040204020203" pitchFamily="34" charset="0"/>
                <a:cs typeface="Microsoft New Tai Lue" panose="020B0502040204020203" pitchFamily="34" charset="0"/>
              </a:rPr>
              <a:t>Only complete section 6-10</a:t>
            </a:r>
          </a:p>
          <a:p>
            <a:r>
              <a:rPr lang="en-GB" dirty="0">
                <a:solidFill>
                  <a:schemeClr val="tx1">
                    <a:alpha val="80000"/>
                  </a:schemeClr>
                </a:solidFill>
                <a:latin typeface="Microsoft New Tai Lue" panose="020B0502040204020203" pitchFamily="34" charset="0"/>
                <a:cs typeface="Microsoft New Tai Lue" panose="020B0502040204020203" pitchFamily="34" charset="0"/>
              </a:rPr>
              <a:t>Start by seeking the views of the individual.</a:t>
            </a:r>
          </a:p>
          <a:p>
            <a:r>
              <a:rPr lang="en-GB" dirty="0">
                <a:solidFill>
                  <a:schemeClr val="tx1">
                    <a:alpha val="80000"/>
                  </a:schemeClr>
                </a:solidFill>
                <a:latin typeface="Microsoft New Tai Lue" panose="020B0502040204020203" pitchFamily="34" charset="0"/>
                <a:cs typeface="Microsoft New Tai Lue" panose="020B0502040204020203" pitchFamily="34" charset="0"/>
              </a:rPr>
              <a:t>Keep it factual. </a:t>
            </a:r>
          </a:p>
          <a:p>
            <a:r>
              <a:rPr lang="en-GB" dirty="0">
                <a:solidFill>
                  <a:schemeClr val="tx1">
                    <a:alpha val="80000"/>
                  </a:schemeClr>
                </a:solidFill>
                <a:latin typeface="Microsoft New Tai Lue" panose="020B0502040204020203" pitchFamily="34" charset="0"/>
                <a:cs typeface="Microsoft New Tai Lue" panose="020B0502040204020203" pitchFamily="34" charset="0"/>
              </a:rPr>
              <a:t>Supply supporting documentation where relevant. </a:t>
            </a:r>
          </a:p>
          <a:p>
            <a:r>
              <a:rPr lang="en-GB" dirty="0">
                <a:solidFill>
                  <a:schemeClr val="tx1">
                    <a:alpha val="80000"/>
                  </a:schemeClr>
                </a:solidFill>
                <a:latin typeface="Microsoft New Tai Lue" panose="020B0502040204020203" pitchFamily="34" charset="0"/>
                <a:cs typeface="Microsoft New Tai Lue" panose="020B0502040204020203" pitchFamily="34" charset="0"/>
              </a:rPr>
              <a:t>If you’re not sure – ask us!</a:t>
            </a:r>
          </a:p>
          <a:p>
            <a:r>
              <a:rPr lang="en-GB" dirty="0">
                <a:solidFill>
                  <a:schemeClr val="tx1">
                    <a:alpha val="80000"/>
                  </a:schemeClr>
                </a:solidFill>
                <a:latin typeface="Microsoft New Tai Lue" panose="020B0502040204020203" pitchFamily="34" charset="0"/>
                <a:cs typeface="Microsoft New Tai Lue" panose="020B0502040204020203" pitchFamily="34" charset="0"/>
              </a:rPr>
              <a:t>Do not include personal information about other individuals i.e. other residents. </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1814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B19CC0-80C0-C8B1-9A01-EFF047532522}"/>
              </a:ext>
            </a:extLst>
          </p:cNvPr>
          <p:cNvSpPr>
            <a:spLocks noGrp="1"/>
          </p:cNvSpPr>
          <p:nvPr>
            <p:ph type="title"/>
          </p:nvPr>
        </p:nvSpPr>
        <p:spPr>
          <a:xfrm>
            <a:off x="838200" y="556995"/>
            <a:ext cx="10515600" cy="1133693"/>
          </a:xfrm>
        </p:spPr>
        <p:txBody>
          <a:bodyPr>
            <a:normAutofit/>
          </a:bodyPr>
          <a:lstStyle/>
          <a:p>
            <a:pPr algn="ctr"/>
            <a:r>
              <a:rPr lang="en-GB" sz="5200" b="1" dirty="0">
                <a:latin typeface="Microsoft New Tai Lue" panose="020B0502040204020203" pitchFamily="34" charset="0"/>
                <a:cs typeface="Microsoft New Tai Lue" panose="020B0502040204020203" pitchFamily="34" charset="0"/>
              </a:rPr>
              <a:t>Learning from Enquiries</a:t>
            </a:r>
          </a:p>
        </p:txBody>
      </p:sp>
      <p:graphicFrame>
        <p:nvGraphicFramePr>
          <p:cNvPr id="5" name="Content Placeholder 2">
            <a:extLst>
              <a:ext uri="{FF2B5EF4-FFF2-40B4-BE49-F238E27FC236}">
                <a16:creationId xmlns:a16="http://schemas.microsoft.com/office/drawing/2014/main" id="{87C83C8A-47A6-AAB8-AB61-62AA0DACF3E6}"/>
              </a:ext>
            </a:extLst>
          </p:cNvPr>
          <p:cNvGraphicFramePr>
            <a:graphicFrameLocks noGrp="1"/>
          </p:cNvGraphicFramePr>
          <p:nvPr>
            <p:ph idx="1"/>
            <p:extLst>
              <p:ext uri="{D42A27DB-BD31-4B8C-83A1-F6EECF244321}">
                <p14:modId xmlns:p14="http://schemas.microsoft.com/office/powerpoint/2010/main" val="33925732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5250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2540E6-5C33-CFFB-F456-AFDF110B509F}"/>
              </a:ext>
            </a:extLst>
          </p:cNvPr>
          <p:cNvSpPr>
            <a:spLocks noGrp="1"/>
          </p:cNvSpPr>
          <p:nvPr>
            <p:ph type="title"/>
          </p:nvPr>
        </p:nvSpPr>
        <p:spPr>
          <a:xfrm>
            <a:off x="1371599" y="294538"/>
            <a:ext cx="9895951" cy="1033669"/>
          </a:xfrm>
        </p:spPr>
        <p:txBody>
          <a:bodyPr>
            <a:normAutofit/>
          </a:bodyPr>
          <a:lstStyle/>
          <a:p>
            <a:r>
              <a:rPr lang="en-GB" sz="3400" b="1" dirty="0">
                <a:solidFill>
                  <a:srgbClr val="FFFFFF"/>
                </a:solidFill>
                <a:latin typeface="Microsoft New Tai Lue" panose="020B0502040204020203" pitchFamily="34" charset="0"/>
                <a:cs typeface="Microsoft New Tai Lue" panose="020B0502040204020203" pitchFamily="34" charset="0"/>
              </a:rPr>
              <a:t>Learning from Safeguarding Adult Reviews</a:t>
            </a:r>
            <a:r>
              <a:rPr lang="en-GB" sz="3400" dirty="0">
                <a:solidFill>
                  <a:srgbClr val="FFFFFF"/>
                </a:solidFill>
              </a:rPr>
              <a:t>	</a:t>
            </a:r>
          </a:p>
        </p:txBody>
      </p:sp>
      <p:sp>
        <p:nvSpPr>
          <p:cNvPr id="3" name="Content Placeholder 2">
            <a:extLst>
              <a:ext uri="{FF2B5EF4-FFF2-40B4-BE49-F238E27FC236}">
                <a16:creationId xmlns:a16="http://schemas.microsoft.com/office/drawing/2014/main" id="{E0FF0CA0-7B55-F787-8844-3D09A09DD45E}"/>
              </a:ext>
            </a:extLst>
          </p:cNvPr>
          <p:cNvSpPr>
            <a:spLocks noGrp="1"/>
          </p:cNvSpPr>
          <p:nvPr>
            <p:ph idx="1"/>
          </p:nvPr>
        </p:nvSpPr>
        <p:spPr>
          <a:xfrm>
            <a:off x="237067" y="1622744"/>
            <a:ext cx="11954933" cy="5235255"/>
          </a:xfrm>
        </p:spPr>
        <p:txBody>
          <a:bodyPr anchor="ctr">
            <a:normAutofit/>
          </a:bodyPr>
          <a:lstStyle/>
          <a:p>
            <a:r>
              <a:rPr lang="en-GB" sz="2400" dirty="0">
                <a:latin typeface="Microsoft New Tai Lue" panose="020B0502040204020203" pitchFamily="34" charset="0"/>
                <a:cs typeface="Microsoft New Tai Lue" panose="020B0502040204020203" pitchFamily="34" charset="0"/>
              </a:rPr>
              <a:t>Eileen Dean (Lewisham) was assaulted by another resident, her injuries sadly led to her death. </a:t>
            </a:r>
            <a:r>
              <a:rPr lang="en-GB" sz="2400" dirty="0">
                <a:latin typeface="Microsoft New Tai Lue" panose="020B0502040204020203" pitchFamily="34" charset="0"/>
                <a:cs typeface="Microsoft New Tai Lue" panose="020B0502040204020203" pitchFamily="34" charset="0"/>
                <a:hlinkClick r:id="rId3"/>
              </a:rPr>
              <a:t>LSAB 7 Minute Briefing - Eileen Dean (safeguardinglewisham.org.uk)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Mrs L (Somerset) experienced a significant deterioration in health which was linked to her not receiving a prescribed medication following a transfer between two care homes. </a:t>
            </a:r>
            <a:r>
              <a:rPr lang="en-GB" sz="2400" dirty="0">
                <a:latin typeface="Microsoft New Tai Lue" panose="020B0502040204020203" pitchFamily="34" charset="0"/>
                <a:cs typeface="Microsoft New Tai Lue" panose="020B0502040204020203" pitchFamily="34" charset="0"/>
                <a:hlinkClick r:id="rId4"/>
              </a:rPr>
              <a:t>Mrs-L-Practice-Briefing-Final-Version-for-Publication.pdf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Luke (Somerset) died from a diabetic foot ulcer in a Care home. </a:t>
            </a:r>
            <a:r>
              <a:rPr lang="en-GB" sz="2400" dirty="0">
                <a:latin typeface="Microsoft New Tai Lue" panose="020B0502040204020203" pitchFamily="34" charset="0"/>
                <a:cs typeface="Microsoft New Tai Lue" panose="020B0502040204020203" pitchFamily="34" charset="0"/>
                <a:hlinkClick r:id="rId5"/>
              </a:rPr>
              <a:t>One-page-briefing-Luke.pdf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Mr C (Hampshire) had complex care and support needs, had multiple placement moves, stopped eating and drinking, a hospital admission identified this was behavioural not physical. Discharged to a nursing home, where he sadly passed away 4 days later. </a:t>
            </a:r>
            <a:r>
              <a:rPr lang="en-GB" sz="2400" dirty="0">
                <a:latin typeface="Microsoft New Tai Lue" panose="020B0502040204020203" pitchFamily="34" charset="0"/>
                <a:cs typeface="Microsoft New Tai Lue" panose="020B0502040204020203" pitchFamily="34" charset="0"/>
                <a:hlinkClick r:id="rId6"/>
              </a:rPr>
              <a:t>Serious Case Review | Hampshire Safeguarding Adults Board (hampshiresab.org.uk)</a:t>
            </a:r>
            <a:endParaRPr lang="en-GB" sz="24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3213223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52B52E-7DCA-54B1-4B92-AFD93EAEB4D2}"/>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latin typeface="Microsoft New Tai Lue" panose="020B0502040204020203" pitchFamily="34" charset="0"/>
                <a:cs typeface="Microsoft New Tai Lue" panose="020B0502040204020203" pitchFamily="34" charset="0"/>
              </a:rPr>
              <a:t>Useful tools and documents</a:t>
            </a:r>
          </a:p>
        </p:txBody>
      </p:sp>
      <p:sp>
        <p:nvSpPr>
          <p:cNvPr id="3" name="Content Placeholder 2">
            <a:extLst>
              <a:ext uri="{FF2B5EF4-FFF2-40B4-BE49-F238E27FC236}">
                <a16:creationId xmlns:a16="http://schemas.microsoft.com/office/drawing/2014/main" id="{2889AC20-224D-EDE8-6D3C-8C979CFB4F3F}"/>
              </a:ext>
            </a:extLst>
          </p:cNvPr>
          <p:cNvSpPr>
            <a:spLocks noGrp="1"/>
          </p:cNvSpPr>
          <p:nvPr>
            <p:ph idx="1"/>
          </p:nvPr>
        </p:nvSpPr>
        <p:spPr>
          <a:xfrm>
            <a:off x="4810259" y="169333"/>
            <a:ext cx="7076941" cy="6553199"/>
          </a:xfrm>
        </p:spPr>
        <p:txBody>
          <a:bodyPr anchor="ctr">
            <a:normAutofit fontScale="92500"/>
          </a:bodyPr>
          <a:lstStyle/>
          <a:p>
            <a:r>
              <a:rPr lang="en-GB" sz="2400" dirty="0">
                <a:latin typeface="Microsoft New Tai Lue" panose="020B0502040204020203" pitchFamily="34" charset="0"/>
                <a:cs typeface="Microsoft New Tai Lue" panose="020B0502040204020203" pitchFamily="34" charset="0"/>
              </a:rPr>
              <a:t>Reviews of adults placed in care homes and specialist hospitals. </a:t>
            </a:r>
            <a:r>
              <a:rPr lang="en-GB" sz="2400" dirty="0">
                <a:latin typeface="Microsoft New Tai Lue" panose="020B0502040204020203" pitchFamily="34" charset="0"/>
                <a:cs typeface="Microsoft New Tai Lue" panose="020B0502040204020203" pitchFamily="34" charset="0"/>
                <a:hlinkClick r:id="rId3"/>
              </a:rPr>
              <a:t>Microsoft Word - 20220517 - Reviews One Page Briefing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Safeguarding and medicines management: Guidance for providers. </a:t>
            </a:r>
            <a:r>
              <a:rPr lang="en-GB" sz="2400" dirty="0">
                <a:latin typeface="Microsoft New Tai Lue" panose="020B0502040204020203" pitchFamily="34" charset="0"/>
                <a:cs typeface="Microsoft New Tai Lue" panose="020B0502040204020203" pitchFamily="34" charset="0"/>
                <a:hlinkClick r:id="rId4"/>
              </a:rPr>
              <a:t>Medication-Management-Guidance-for-Providers-v1.pdf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South West Region Adult Position of Trust framework: A framework and process for responding to allegations and concerns against people working with adults with care and support needs. </a:t>
            </a:r>
            <a:r>
              <a:rPr lang="en-GB" sz="2400" dirty="0">
                <a:latin typeface="Microsoft New Tai Lue" panose="020B0502040204020203" pitchFamily="34" charset="0"/>
                <a:cs typeface="Microsoft New Tai Lue" panose="020B0502040204020203" pitchFamily="34" charset="0"/>
                <a:hlinkClick r:id="rId5"/>
              </a:rPr>
              <a:t>20200122-South-West-PoT-Framework-Updated-22-02-2020.pdf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Risk decision tool </a:t>
            </a:r>
            <a:r>
              <a:rPr lang="en-GB" sz="2400" dirty="0">
                <a:latin typeface="Microsoft New Tai Lue" panose="020B0502040204020203" pitchFamily="34" charset="0"/>
                <a:cs typeface="Microsoft New Tai Lue" panose="020B0502040204020203" pitchFamily="34" charset="0"/>
                <a:hlinkClick r:id="rId6"/>
              </a:rPr>
              <a:t>Microsoft Word - Draft SSAB Risk Threshold Tool (safeguardingsomerset.org.uk)</a:t>
            </a:r>
            <a:endParaRPr lang="en-GB" sz="2400" dirty="0">
              <a:latin typeface="Microsoft New Tai Lue" panose="020B0502040204020203" pitchFamily="34" charset="0"/>
              <a:cs typeface="Microsoft New Tai Lue" panose="020B0502040204020203" pitchFamily="34" charset="0"/>
            </a:endParaRPr>
          </a:p>
          <a:p>
            <a:r>
              <a:rPr lang="en-GB" sz="2400" dirty="0">
                <a:latin typeface="Microsoft New Tai Lue" panose="020B0502040204020203" pitchFamily="34" charset="0"/>
                <a:cs typeface="Microsoft New Tai Lue" panose="020B0502040204020203" pitchFamily="34" charset="0"/>
              </a:rPr>
              <a:t>Service monitoring checklist </a:t>
            </a:r>
            <a:r>
              <a:rPr lang="en-GB" sz="2400" dirty="0">
                <a:latin typeface="Microsoft New Tai Lue" panose="020B0502040204020203" pitchFamily="34" charset="0"/>
                <a:cs typeface="Microsoft New Tai Lue" panose="020B0502040204020203" pitchFamily="34" charset="0"/>
                <a:hlinkClick r:id="rId7"/>
              </a:rPr>
              <a:t>SSAB Service Monitoring Checklist (safeguardingsomerset.org.uk)</a:t>
            </a:r>
            <a:endParaRPr lang="en-GB" sz="2400" dirty="0">
              <a:latin typeface="Microsoft New Tai Lue" panose="020B0502040204020203" pitchFamily="34" charset="0"/>
              <a:cs typeface="Microsoft New Tai Lue" panose="020B0502040204020203" pitchFamily="34" charset="0"/>
            </a:endParaRPr>
          </a:p>
        </p:txBody>
      </p:sp>
    </p:spTree>
    <p:extLst>
      <p:ext uri="{BB962C8B-B14F-4D97-AF65-F5344CB8AC3E}">
        <p14:creationId xmlns:p14="http://schemas.microsoft.com/office/powerpoint/2010/main" val="2192382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5" name="Freeform: Shape 7">
            <a:extLst>
              <a:ext uri="{FF2B5EF4-FFF2-40B4-BE49-F238E27FC236}">
                <a16:creationId xmlns:a16="http://schemas.microsoft.com/office/drawing/2014/main" id="{025E2AA9-10C9-4A14-BEA3-064CD0131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9">
            <a:extLst>
              <a:ext uri="{FF2B5EF4-FFF2-40B4-BE49-F238E27FC236}">
                <a16:creationId xmlns:a16="http://schemas.microsoft.com/office/drawing/2014/main" id="{F076F371-EE61-49EA-AA2A-3582C3AC9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863721" cy="4984915"/>
          </a:xfrm>
          <a:custGeom>
            <a:avLst/>
            <a:gdLst>
              <a:gd name="connsiteX0" fmla="*/ 0 w 5863721"/>
              <a:gd name="connsiteY0" fmla="*/ 0 h 4984915"/>
              <a:gd name="connsiteX1" fmla="*/ 5863721 w 5863721"/>
              <a:gd name="connsiteY1" fmla="*/ 0 h 4984915"/>
              <a:gd name="connsiteX2" fmla="*/ 5844576 w 5863721"/>
              <a:gd name="connsiteY2" fmla="*/ 326138 h 4984915"/>
              <a:gd name="connsiteX3" fmla="*/ 5796589 w 5863721"/>
              <a:gd name="connsiteY3" fmla="*/ 693884 h 4984915"/>
              <a:gd name="connsiteX4" fmla="*/ 148386 w 5863721"/>
              <a:gd name="connsiteY4" fmla="*/ 4951022 h 4984915"/>
              <a:gd name="connsiteX5" fmla="*/ 0 w 5863721"/>
              <a:gd name="connsiteY5" fmla="*/ 4930112 h 4984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A8BBCE7-2C25-8F31-D19C-AF1DF030DBAE}"/>
              </a:ext>
            </a:extLst>
          </p:cNvPr>
          <p:cNvSpPr>
            <a:spLocks noGrp="1"/>
          </p:cNvSpPr>
          <p:nvPr>
            <p:ph type="title"/>
          </p:nvPr>
        </p:nvSpPr>
        <p:spPr>
          <a:xfrm>
            <a:off x="-1" y="365125"/>
            <a:ext cx="4210493" cy="3117038"/>
          </a:xfrm>
        </p:spPr>
        <p:txBody>
          <a:bodyPr anchor="ctr">
            <a:noAutofit/>
          </a:bodyPr>
          <a:lstStyle/>
          <a:p>
            <a:r>
              <a:rPr lang="en-GB" sz="13600" b="1" dirty="0">
                <a:latin typeface="Microsoft New Tai Lue" panose="020B0502040204020203" pitchFamily="34" charset="0"/>
                <a:cs typeface="Microsoft New Tai Lue" panose="020B0502040204020203" pitchFamily="34" charset="0"/>
              </a:rPr>
              <a:t>Q&amp;A</a:t>
            </a:r>
          </a:p>
        </p:txBody>
      </p:sp>
      <p:sp>
        <p:nvSpPr>
          <p:cNvPr id="3" name="Content Placeholder 2">
            <a:extLst>
              <a:ext uri="{FF2B5EF4-FFF2-40B4-BE49-F238E27FC236}">
                <a16:creationId xmlns:a16="http://schemas.microsoft.com/office/drawing/2014/main" id="{842796B5-7B55-93B4-B7AD-8DBB5708F8C3}"/>
              </a:ext>
            </a:extLst>
          </p:cNvPr>
          <p:cNvSpPr>
            <a:spLocks noGrp="1"/>
          </p:cNvSpPr>
          <p:nvPr>
            <p:ph idx="1"/>
          </p:nvPr>
        </p:nvSpPr>
        <p:spPr>
          <a:xfrm>
            <a:off x="6096000" y="1012751"/>
            <a:ext cx="5156364" cy="4832498"/>
          </a:xfrm>
        </p:spPr>
        <p:txBody>
          <a:bodyPr anchor="ctr">
            <a:normAutofit/>
          </a:bodyPr>
          <a:lstStyle/>
          <a:p>
            <a:r>
              <a:rPr lang="en-GB" sz="4000" dirty="0">
                <a:latin typeface="Microsoft New Tai Lue" panose="020B0502040204020203" pitchFamily="34" charset="0"/>
                <a:cs typeface="Microsoft New Tai Lue" panose="020B0502040204020203" pitchFamily="34" charset="0"/>
              </a:rPr>
              <a:t>Please take the opportunity to ask us questions and expand on anything discussed today!</a:t>
            </a:r>
          </a:p>
        </p:txBody>
      </p:sp>
    </p:spTree>
    <p:extLst>
      <p:ext uri="{BB962C8B-B14F-4D97-AF65-F5344CB8AC3E}">
        <p14:creationId xmlns:p14="http://schemas.microsoft.com/office/powerpoint/2010/main" val="425921399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7"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D4826CC0-1A5A-E878-9B96-F4A361AF4CD0}"/>
              </a:ext>
            </a:extLst>
          </p:cNvPr>
          <p:cNvSpPr>
            <a:spLocks noGrp="1"/>
          </p:cNvSpPr>
          <p:nvPr>
            <p:ph type="title"/>
          </p:nvPr>
        </p:nvSpPr>
        <p:spPr>
          <a:xfrm>
            <a:off x="535020" y="685800"/>
            <a:ext cx="2780271" cy="5105400"/>
          </a:xfrm>
        </p:spPr>
        <p:txBody>
          <a:bodyPr>
            <a:normAutofit/>
          </a:bodyPr>
          <a:lstStyle/>
          <a:p>
            <a:r>
              <a:rPr lang="en-GB" sz="6600" dirty="0">
                <a:solidFill>
                  <a:srgbClr val="FFFFFF"/>
                </a:solidFill>
                <a:latin typeface="Microsoft New Tai Lue" panose="020B0502040204020203" pitchFamily="34" charset="0"/>
                <a:cs typeface="Microsoft New Tai Lue" panose="020B0502040204020203" pitchFamily="34" charset="0"/>
              </a:rPr>
              <a:t>Who are we?	</a:t>
            </a:r>
          </a:p>
        </p:txBody>
      </p:sp>
      <p:graphicFrame>
        <p:nvGraphicFramePr>
          <p:cNvPr id="5" name="Content Placeholder 2">
            <a:extLst>
              <a:ext uri="{FF2B5EF4-FFF2-40B4-BE49-F238E27FC236}">
                <a16:creationId xmlns:a16="http://schemas.microsoft.com/office/drawing/2014/main" id="{8B6F411A-BD84-0B25-9AFF-6E2688805110}"/>
              </a:ext>
            </a:extLst>
          </p:cNvPr>
          <p:cNvGraphicFramePr>
            <a:graphicFrameLocks noGrp="1"/>
          </p:cNvGraphicFramePr>
          <p:nvPr>
            <p:ph idx="1"/>
            <p:extLst>
              <p:ext uri="{D42A27DB-BD31-4B8C-83A1-F6EECF244321}">
                <p14:modId xmlns:p14="http://schemas.microsoft.com/office/powerpoint/2010/main" val="2874928652"/>
              </p:ext>
            </p:extLst>
          </p:nvPr>
        </p:nvGraphicFramePr>
        <p:xfrm>
          <a:off x="4369392" y="942975"/>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1792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575A102-D95D-4D6E-8F1B-49EED0AE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21E6008-7E5D-61F2-F6A3-EF03451B5FD4}"/>
              </a:ext>
            </a:extLst>
          </p:cNvPr>
          <p:cNvSpPr>
            <a:spLocks noGrp="1"/>
          </p:cNvSpPr>
          <p:nvPr>
            <p:ph type="title"/>
          </p:nvPr>
        </p:nvSpPr>
        <p:spPr>
          <a:xfrm>
            <a:off x="793159" y="1377146"/>
            <a:ext cx="4076460" cy="3626217"/>
          </a:xfrm>
        </p:spPr>
        <p:txBody>
          <a:bodyPr vert="horz" lIns="91440" tIns="45720" rIns="91440" bIns="45720" rtlCol="0" anchor="b">
            <a:normAutofit/>
          </a:bodyPr>
          <a:lstStyle/>
          <a:p>
            <a:pPr algn="ctr"/>
            <a:r>
              <a:rPr lang="en-US" sz="8000" b="1" kern="1200" dirty="0">
                <a:solidFill>
                  <a:srgbClr val="FFFFFF"/>
                </a:solidFill>
                <a:latin typeface="+mj-lt"/>
                <a:ea typeface="+mj-ea"/>
                <a:cs typeface="+mj-cs"/>
              </a:rPr>
              <a:t>Thank you </a:t>
            </a:r>
          </a:p>
        </p:txBody>
      </p:sp>
      <p:pic>
        <p:nvPicPr>
          <p:cNvPr id="6" name="Graphic 5" descr="Grinning Face with No Fill">
            <a:extLst>
              <a:ext uri="{FF2B5EF4-FFF2-40B4-BE49-F238E27FC236}">
                <a16:creationId xmlns:a16="http://schemas.microsoft.com/office/drawing/2014/main" id="{11C2C612-22FD-1370-7EB6-4AA97FD8820D}"/>
              </a:ext>
            </a:extLst>
          </p:cNvPr>
          <p:cNvPicPr>
            <a:picLocks noChangeAspect="1"/>
          </p:cNvPicPr>
          <p:nvPr/>
        </p:nvPicPr>
        <p:blipFill>
          <a:blip r:embed="rId2">
            <a:alphaModFix/>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39375" y="814999"/>
            <a:ext cx="4912619" cy="4912619"/>
          </a:xfrm>
          <a:prstGeom prst="rect">
            <a:avLst/>
          </a:prstGeom>
        </p:spPr>
      </p:pic>
      <p:grpSp>
        <p:nvGrpSpPr>
          <p:cNvPr id="13" name="Group 12">
            <a:extLst>
              <a:ext uri="{FF2B5EF4-FFF2-40B4-BE49-F238E27FC236}">
                <a16:creationId xmlns:a16="http://schemas.microsoft.com/office/drawing/2014/main" id="{CF0FFF1F-79B6-4A13-A464-070CD6F896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42198" y="814999"/>
            <a:ext cx="465458" cy="581435"/>
            <a:chOff x="10942198" y="814999"/>
            <a:chExt cx="465458" cy="581435"/>
          </a:xfrm>
          <a:solidFill>
            <a:srgbClr val="FFFFFF"/>
          </a:solidFill>
        </p:grpSpPr>
        <p:sp>
          <p:nvSpPr>
            <p:cNvPr id="14"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7738" y="81499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grpFill/>
            <a:ln w="603" cap="flat">
              <a:noFill/>
              <a:prstDash val="solid"/>
              <a:miter/>
            </a:ln>
          </p:spPr>
          <p:txBody>
            <a:bodyPr rtlCol="0" anchor="ctr"/>
            <a:lstStyle/>
            <a:p>
              <a:endParaRPr lang="en-US">
                <a:solidFill>
                  <a:srgbClr val="FFFFFF"/>
                </a:solidFill>
              </a:endParaRPr>
            </a:p>
          </p:txBody>
        </p:sp>
        <p:sp>
          <p:nvSpPr>
            <p:cNvPr id="15"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16518" y="104429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16"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2198" y="1268720"/>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9322" y="6274341"/>
            <a:ext cx="11353800"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36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3C2EEB-2E51-E61C-BFBC-AF4B0E67817C}"/>
              </a:ext>
            </a:extLst>
          </p:cNvPr>
          <p:cNvSpPr>
            <a:spLocks noGrp="1"/>
          </p:cNvSpPr>
          <p:nvPr>
            <p:ph type="title"/>
          </p:nvPr>
        </p:nvSpPr>
        <p:spPr>
          <a:xfrm>
            <a:off x="2311147" y="365760"/>
            <a:ext cx="7569706" cy="1288238"/>
          </a:xfrm>
        </p:spPr>
        <p:txBody>
          <a:bodyPr anchor="ctr">
            <a:normAutofit/>
          </a:bodyPr>
          <a:lstStyle/>
          <a:p>
            <a:pPr algn="ctr"/>
            <a:r>
              <a:rPr lang="en-GB" b="1">
                <a:latin typeface="Microsoft New Tai Lue" panose="020B0502040204020203" pitchFamily="34" charset="0"/>
                <a:cs typeface="Microsoft New Tai Lue" panose="020B0502040204020203" pitchFamily="34" charset="0"/>
              </a:rPr>
              <a:t>Objectives for the session</a:t>
            </a:r>
          </a:p>
        </p:txBody>
      </p:sp>
      <p:sp>
        <p:nvSpPr>
          <p:cNvPr id="3" name="Content Placeholder 2">
            <a:extLst>
              <a:ext uri="{FF2B5EF4-FFF2-40B4-BE49-F238E27FC236}">
                <a16:creationId xmlns:a16="http://schemas.microsoft.com/office/drawing/2014/main" id="{67B56171-2CD2-1062-94A8-871F0DE935E9}"/>
              </a:ext>
            </a:extLst>
          </p:cNvPr>
          <p:cNvSpPr>
            <a:spLocks noGrp="1"/>
          </p:cNvSpPr>
          <p:nvPr>
            <p:ph idx="1"/>
          </p:nvPr>
        </p:nvSpPr>
        <p:spPr>
          <a:xfrm>
            <a:off x="2165569" y="1956816"/>
            <a:ext cx="7860863" cy="4535424"/>
          </a:xfrm>
        </p:spPr>
        <p:txBody>
          <a:bodyPr anchor="t">
            <a:normAutofit fontScale="92500" lnSpcReduction="20000"/>
          </a:bodyPr>
          <a:lstStyle/>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Overview of the safeguarding service</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Myth busting </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What a good section 42 enquiry looks like</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Incorporating Making Safeguarding Personal into Section 42 enquiries</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Themes and learning from recent enquiries</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Useful tools and documents</a:t>
            </a:r>
          </a:p>
          <a:p>
            <a:pPr>
              <a:buFont typeface="Courier New" panose="02070309020205020404" pitchFamily="49" charset="0"/>
              <a:buChar char="o"/>
            </a:pPr>
            <a:r>
              <a:rPr lang="en-GB" sz="3500" dirty="0">
                <a:latin typeface="Microsoft New Tai Lue" panose="020B0502040204020203" pitchFamily="34" charset="0"/>
                <a:cs typeface="Microsoft New Tai Lue" panose="020B0502040204020203" pitchFamily="34" charset="0"/>
              </a:rPr>
              <a:t>Q&amp;A</a:t>
            </a:r>
          </a:p>
          <a:p>
            <a:endParaRPr lang="en-GB" sz="2400" dirty="0"/>
          </a:p>
        </p:txBody>
      </p:sp>
    </p:spTree>
    <p:extLst>
      <p:ext uri="{BB962C8B-B14F-4D97-AF65-F5344CB8AC3E}">
        <p14:creationId xmlns:p14="http://schemas.microsoft.com/office/powerpoint/2010/main" val="425865581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CCB76-299A-CB03-A946-4093F5587E8D}"/>
              </a:ext>
            </a:extLst>
          </p:cNvPr>
          <p:cNvSpPr>
            <a:spLocks noGrp="1"/>
          </p:cNvSpPr>
          <p:nvPr>
            <p:ph type="title"/>
          </p:nvPr>
        </p:nvSpPr>
        <p:spPr>
          <a:xfrm>
            <a:off x="0" y="211599"/>
            <a:ext cx="9833548" cy="1974637"/>
          </a:xfrm>
        </p:spPr>
        <p:txBody>
          <a:bodyPr anchor="b">
            <a:normAutofit/>
          </a:bodyPr>
          <a:lstStyle/>
          <a:p>
            <a:pPr algn="ctr"/>
            <a:r>
              <a:rPr lang="en-GB" sz="4800">
                <a:solidFill>
                  <a:schemeClr val="tx2"/>
                </a:solidFill>
                <a:latin typeface="Microsoft New Tai Lue" panose="020B0502040204020203" pitchFamily="34" charset="0"/>
                <a:cs typeface="Microsoft New Tai Lue" panose="020B0502040204020203" pitchFamily="34" charset="0"/>
              </a:rPr>
              <a:t>Safeguarding Adults – how the service works</a:t>
            </a:r>
            <a:endParaRPr lang="en-GB" sz="4800" dirty="0">
              <a:solidFill>
                <a:schemeClr val="tx2"/>
              </a:solidFill>
              <a:latin typeface="Microsoft New Tai Lue" panose="020B0502040204020203" pitchFamily="34" charset="0"/>
              <a:cs typeface="Microsoft New Tai Lue" panose="020B0502040204020203" pitchFamily="34" charset="0"/>
            </a:endParaRPr>
          </a:p>
        </p:txBody>
      </p:sp>
      <p:graphicFrame>
        <p:nvGraphicFramePr>
          <p:cNvPr id="6" name="Content Placeholder 2">
            <a:extLst>
              <a:ext uri="{FF2B5EF4-FFF2-40B4-BE49-F238E27FC236}">
                <a16:creationId xmlns:a16="http://schemas.microsoft.com/office/drawing/2014/main" id="{50DEB222-DC24-31E5-3F04-977EA01832D6}"/>
              </a:ext>
            </a:extLst>
          </p:cNvPr>
          <p:cNvGraphicFramePr>
            <a:graphicFrameLocks noGrp="1"/>
          </p:cNvGraphicFramePr>
          <p:nvPr>
            <p:ph idx="1"/>
            <p:extLst>
              <p:ext uri="{D42A27DB-BD31-4B8C-83A1-F6EECF244321}">
                <p14:modId xmlns:p14="http://schemas.microsoft.com/office/powerpoint/2010/main" val="1479673135"/>
              </p:ext>
            </p:extLst>
          </p:nvPr>
        </p:nvGraphicFramePr>
        <p:xfrm>
          <a:off x="595878" y="2169678"/>
          <a:ext cx="9467850" cy="45219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4B335F65-3F16-FDDB-A75D-4CF059ED96C4}"/>
              </a:ext>
            </a:extLst>
          </p:cNvPr>
          <p:cNvPicPr>
            <a:picLocks noChangeAspect="1"/>
          </p:cNvPicPr>
          <p:nvPr/>
        </p:nvPicPr>
        <p:blipFill>
          <a:blip r:embed="rId8"/>
          <a:stretch>
            <a:fillRect/>
          </a:stretch>
        </p:blipFill>
        <p:spPr>
          <a:xfrm>
            <a:off x="6552128" y="3202181"/>
            <a:ext cx="3511600" cy="2456901"/>
          </a:xfrm>
          <a:prstGeom prst="rect">
            <a:avLst/>
          </a:prstGeom>
        </p:spPr>
      </p:pic>
    </p:spTree>
    <p:extLst>
      <p:ext uri="{BB962C8B-B14F-4D97-AF65-F5344CB8AC3E}">
        <p14:creationId xmlns:p14="http://schemas.microsoft.com/office/powerpoint/2010/main" val="300396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7" name="Group 36">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8"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9"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40"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41"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2"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3"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752ADE40-506A-692A-78DE-997AD9A76784}"/>
              </a:ext>
            </a:extLst>
          </p:cNvPr>
          <p:cNvSpPr>
            <a:spLocks noGrp="1"/>
          </p:cNvSpPr>
          <p:nvPr>
            <p:ph type="title"/>
          </p:nvPr>
        </p:nvSpPr>
        <p:spPr>
          <a:xfrm>
            <a:off x="535020" y="685800"/>
            <a:ext cx="2780271" cy="5105400"/>
          </a:xfrm>
        </p:spPr>
        <p:txBody>
          <a:bodyPr>
            <a:normAutofit/>
          </a:bodyPr>
          <a:lstStyle/>
          <a:p>
            <a:r>
              <a:rPr lang="en-GB" sz="4000">
                <a:solidFill>
                  <a:srgbClr val="FFFFFF"/>
                </a:solidFill>
                <a:latin typeface="Microsoft New Tai Lue" panose="020B0502040204020203" pitchFamily="34" charset="0"/>
                <a:cs typeface="Microsoft New Tai Lue" panose="020B0502040204020203" pitchFamily="34" charset="0"/>
              </a:rPr>
              <a:t>Enquiry Model</a:t>
            </a:r>
            <a:r>
              <a:rPr lang="en-GB" sz="4000">
                <a:solidFill>
                  <a:srgbClr val="FFFFFF"/>
                </a:solidFill>
              </a:rPr>
              <a:t>	</a:t>
            </a:r>
          </a:p>
        </p:txBody>
      </p:sp>
      <p:graphicFrame>
        <p:nvGraphicFramePr>
          <p:cNvPr id="14" name="Content Placeholder 2">
            <a:extLst>
              <a:ext uri="{FF2B5EF4-FFF2-40B4-BE49-F238E27FC236}">
                <a16:creationId xmlns:a16="http://schemas.microsoft.com/office/drawing/2014/main" id="{DF758162-A935-D3BB-9D93-90AC5A0F1DF1}"/>
              </a:ext>
            </a:extLst>
          </p:cNvPr>
          <p:cNvGraphicFramePr>
            <a:graphicFrameLocks noGrp="1"/>
          </p:cNvGraphicFramePr>
          <p:nvPr>
            <p:ph idx="1"/>
            <p:extLst>
              <p:ext uri="{D42A27DB-BD31-4B8C-83A1-F6EECF244321}">
                <p14:modId xmlns:p14="http://schemas.microsoft.com/office/powerpoint/2010/main" val="1057040212"/>
              </p:ext>
            </p:extLst>
          </p:nvPr>
        </p:nvGraphicFramePr>
        <p:xfrm>
          <a:off x="4495108" y="104775"/>
          <a:ext cx="6447785"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462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C3E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51187C-8362-8794-E201-81CA64AC37E9}"/>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Somerset Picture</a:t>
            </a:r>
          </a:p>
        </p:txBody>
      </p:sp>
      <p:pic>
        <p:nvPicPr>
          <p:cNvPr id="4" name="Content Placeholder 3">
            <a:extLst>
              <a:ext uri="{FF2B5EF4-FFF2-40B4-BE49-F238E27FC236}">
                <a16:creationId xmlns:a16="http://schemas.microsoft.com/office/drawing/2014/main" id="{24A26302-673A-31BB-4B76-2FFDCA9B5E22}"/>
              </a:ext>
            </a:extLst>
          </p:cNvPr>
          <p:cNvPicPr>
            <a:picLocks noGrp="1" noChangeAspect="1"/>
          </p:cNvPicPr>
          <p:nvPr>
            <p:ph idx="1"/>
          </p:nvPr>
        </p:nvPicPr>
        <p:blipFill rotWithShape="1">
          <a:blip r:embed="rId3"/>
          <a:srcRect b="42715"/>
          <a:stretch/>
        </p:blipFill>
        <p:spPr>
          <a:xfrm>
            <a:off x="3501362" y="203200"/>
            <a:ext cx="8324333" cy="6400800"/>
          </a:xfrm>
          <a:prstGeom prst="rect">
            <a:avLst/>
          </a:prstGeom>
        </p:spPr>
      </p:pic>
    </p:spTree>
    <p:extLst>
      <p:ext uri="{BB962C8B-B14F-4D97-AF65-F5344CB8AC3E}">
        <p14:creationId xmlns:p14="http://schemas.microsoft.com/office/powerpoint/2010/main" val="322172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B0792D4F-247E-46FE-85FC-881DEFA41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5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A3E74911-DD78-E378-0055-2CD0003BC929}"/>
              </a:ext>
            </a:extLst>
          </p:cNvPr>
          <p:cNvSpPr>
            <a:spLocks noGrp="1"/>
          </p:cNvSpPr>
          <p:nvPr>
            <p:ph type="title"/>
          </p:nvPr>
        </p:nvSpPr>
        <p:spPr>
          <a:xfrm>
            <a:off x="795142" y="479990"/>
            <a:ext cx="3605406" cy="1325563"/>
          </a:xfrm>
          <a:prstGeom prst="ellipse">
            <a:avLst/>
          </a:prstGeom>
        </p:spPr>
        <p:txBody>
          <a:bodyPr>
            <a:normAutofit/>
          </a:bodyPr>
          <a:lstStyle/>
          <a:p>
            <a:pPr algn="r"/>
            <a:r>
              <a:rPr lang="en-GB" sz="2400">
                <a:solidFill>
                  <a:schemeClr val="bg1"/>
                </a:solidFill>
              </a:rPr>
              <a:t>Somerset Picture</a:t>
            </a:r>
          </a:p>
        </p:txBody>
      </p:sp>
      <p:cxnSp>
        <p:nvCxnSpPr>
          <p:cNvPr id="11" name="Straight Connector 10">
            <a:extLst>
              <a:ext uri="{FF2B5EF4-FFF2-40B4-BE49-F238E27FC236}">
                <a16:creationId xmlns:a16="http://schemas.microsoft.com/office/drawing/2014/main" id="{CE272F12-AF86-441A-BC1B-C014BBBF85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39665" y="685571"/>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95DC79-220C-2C5A-A3F5-DA41EEC6728F}"/>
              </a:ext>
            </a:extLst>
          </p:cNvPr>
          <p:cNvSpPr>
            <a:spLocks noGrp="1"/>
          </p:cNvSpPr>
          <p:nvPr>
            <p:ph idx="1"/>
          </p:nvPr>
        </p:nvSpPr>
        <p:spPr>
          <a:xfrm>
            <a:off x="4878783" y="411881"/>
            <a:ext cx="6512265" cy="1461780"/>
          </a:xfrm>
        </p:spPr>
        <p:txBody>
          <a:bodyPr anchor="ctr">
            <a:normAutofit/>
          </a:bodyPr>
          <a:lstStyle/>
          <a:p>
            <a:r>
              <a:rPr lang="en-GB" sz="1800" b="1">
                <a:solidFill>
                  <a:schemeClr val="bg1"/>
                </a:solidFill>
                <a:effectLst/>
                <a:latin typeface="Calibri" panose="020F0502020204030204" pitchFamily="34" charset="0"/>
                <a:ea typeface="Calibri" panose="020F0502020204030204" pitchFamily="34" charset="0"/>
                <a:cs typeface="Calibri" panose="020F0502020204030204" pitchFamily="34" charset="0"/>
              </a:rPr>
              <a:t>The % of Somerset Care Providers rated ‘Good’ or ‘Outstanding</a:t>
            </a:r>
            <a:r>
              <a:rPr lang="en-GB" sz="1800" b="0">
                <a:solidFill>
                  <a:schemeClr val="bg1"/>
                </a:solidFill>
                <a:effectLst/>
                <a:latin typeface="Calibri" panose="020F0502020204030204" pitchFamily="34" charset="0"/>
                <a:ea typeface="Calibri" panose="020F0502020204030204" pitchFamily="34" charset="0"/>
                <a:cs typeface="Calibri" panose="020F0502020204030204" pitchFamily="34" charset="0"/>
              </a:rPr>
              <a:t>’ by the CQC in Somerset has risen through 2022 to 87.6% </a:t>
            </a:r>
            <a:endParaRPr lang="en-GB" sz="1800">
              <a:solidFill>
                <a:schemeClr val="bg1"/>
              </a:solidFill>
            </a:endParaRPr>
          </a:p>
        </p:txBody>
      </p:sp>
      <p:pic>
        <p:nvPicPr>
          <p:cNvPr id="4" name="Picture 3">
            <a:extLst>
              <a:ext uri="{FF2B5EF4-FFF2-40B4-BE49-F238E27FC236}">
                <a16:creationId xmlns:a16="http://schemas.microsoft.com/office/drawing/2014/main" id="{6B793960-4A16-06BE-BBDF-19F7089EFA9E}"/>
              </a:ext>
            </a:extLst>
          </p:cNvPr>
          <p:cNvPicPr>
            <a:picLocks noChangeAspect="1"/>
          </p:cNvPicPr>
          <p:nvPr/>
        </p:nvPicPr>
        <p:blipFill>
          <a:blip r:embed="rId3"/>
          <a:stretch>
            <a:fillRect/>
          </a:stretch>
        </p:blipFill>
        <p:spPr>
          <a:xfrm>
            <a:off x="203200" y="2971114"/>
            <a:ext cx="10595911" cy="2622486"/>
          </a:xfrm>
          <a:prstGeom prst="rect">
            <a:avLst/>
          </a:prstGeom>
        </p:spPr>
      </p:pic>
    </p:spTree>
    <p:extLst>
      <p:ext uri="{BB962C8B-B14F-4D97-AF65-F5344CB8AC3E}">
        <p14:creationId xmlns:p14="http://schemas.microsoft.com/office/powerpoint/2010/main" val="2778742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BD0517-C33E-4906-B9FC-2105EC20DE20}"/>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b="1" kern="1200" dirty="0">
                <a:solidFill>
                  <a:srgbClr val="FFFFFF"/>
                </a:solidFill>
                <a:latin typeface="+mj-lt"/>
                <a:ea typeface="+mj-ea"/>
                <a:cs typeface="+mj-cs"/>
              </a:rPr>
              <a:t>What good looks like </a:t>
            </a:r>
          </a:p>
        </p:txBody>
      </p:sp>
      <p:graphicFrame>
        <p:nvGraphicFramePr>
          <p:cNvPr id="6" name="Content Placeholder 3">
            <a:extLst>
              <a:ext uri="{FF2B5EF4-FFF2-40B4-BE49-F238E27FC236}">
                <a16:creationId xmlns:a16="http://schemas.microsoft.com/office/drawing/2014/main" id="{637DB086-C3F6-4FBC-9EF8-EE235225A1A5}"/>
              </a:ext>
            </a:extLst>
          </p:cNvPr>
          <p:cNvGraphicFramePr>
            <a:graphicFrameLocks noGrp="1"/>
          </p:cNvGraphicFramePr>
          <p:nvPr>
            <p:ph idx="1"/>
            <p:extLst>
              <p:ext uri="{D42A27DB-BD31-4B8C-83A1-F6EECF244321}">
                <p14:modId xmlns:p14="http://schemas.microsoft.com/office/powerpoint/2010/main" val="2591413626"/>
              </p:ext>
            </p:extLst>
          </p:nvPr>
        </p:nvGraphicFramePr>
        <p:xfrm>
          <a:off x="3748125" y="486287"/>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945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FF68F9-B9DB-0FD3-0405-D5ADD7A78C59}"/>
              </a:ext>
            </a:extLst>
          </p:cNvPr>
          <p:cNvSpPr>
            <a:spLocks noGrp="1"/>
          </p:cNvSpPr>
          <p:nvPr>
            <p:ph type="title"/>
          </p:nvPr>
        </p:nvSpPr>
        <p:spPr>
          <a:xfrm>
            <a:off x="586478" y="1683756"/>
            <a:ext cx="3115265" cy="2396359"/>
          </a:xfrm>
        </p:spPr>
        <p:txBody>
          <a:bodyPr anchor="b">
            <a:normAutofit/>
          </a:bodyPr>
          <a:lstStyle/>
          <a:p>
            <a:pPr algn="r"/>
            <a:r>
              <a:rPr lang="en-GB" sz="3700" b="1">
                <a:solidFill>
                  <a:srgbClr val="FFFFFF"/>
                </a:solidFill>
              </a:rPr>
              <a:t>Empowerment</a:t>
            </a:r>
            <a:r>
              <a:rPr lang="en-GB" sz="3700">
                <a:solidFill>
                  <a:srgbClr val="FFFFFF"/>
                </a:solidFill>
              </a:rPr>
              <a:t> </a:t>
            </a:r>
            <a:br>
              <a:rPr lang="en-GB" sz="3700">
                <a:solidFill>
                  <a:srgbClr val="FFFFFF"/>
                </a:solidFill>
              </a:rPr>
            </a:br>
            <a:r>
              <a:rPr lang="en-GB" sz="3700">
                <a:solidFill>
                  <a:srgbClr val="FFFFFF"/>
                </a:solidFill>
              </a:rPr>
              <a:t> Making Safeguarding Personal</a:t>
            </a:r>
          </a:p>
        </p:txBody>
      </p:sp>
      <p:graphicFrame>
        <p:nvGraphicFramePr>
          <p:cNvPr id="5" name="Content Placeholder 2">
            <a:extLst>
              <a:ext uri="{FF2B5EF4-FFF2-40B4-BE49-F238E27FC236}">
                <a16:creationId xmlns:a16="http://schemas.microsoft.com/office/drawing/2014/main" id="{D137D7F3-EA9A-A54A-F517-12F61E650445}"/>
              </a:ext>
            </a:extLst>
          </p:cNvPr>
          <p:cNvGraphicFramePr>
            <a:graphicFrameLocks noGrp="1"/>
          </p:cNvGraphicFramePr>
          <p:nvPr>
            <p:ph idx="1"/>
            <p:extLst>
              <p:ext uri="{D42A27DB-BD31-4B8C-83A1-F6EECF244321}">
                <p14:modId xmlns:p14="http://schemas.microsoft.com/office/powerpoint/2010/main" val="172137235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40627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DF0084D2619E45897D916366586DC2" ma:contentTypeVersion="16" ma:contentTypeDescription="Create a new document." ma:contentTypeScope="" ma:versionID="2682b0ed967ce8e081d41f23cfb21f8a">
  <xsd:schema xmlns:xsd="http://www.w3.org/2001/XMLSchema" xmlns:xs="http://www.w3.org/2001/XMLSchema" xmlns:p="http://schemas.microsoft.com/office/2006/metadata/properties" xmlns:ns2="53e61792-80e9-49b3-ac7d-ef962a816aae" xmlns:ns3="7dc008a5-5ed2-4e05-8ecd-f2383eab7cb2" xmlns:ns4="3e24bc36-2db9-4dd4-83ef-e2c9c598d6d6" targetNamespace="http://schemas.microsoft.com/office/2006/metadata/properties" ma:root="true" ma:fieldsID="25f9d7d8e9262391ca199bbf9dabd76e" ns2:_="" ns3:_="" ns4:_="">
    <xsd:import namespace="53e61792-80e9-49b3-ac7d-ef962a816aae"/>
    <xsd:import namespace="7dc008a5-5ed2-4e05-8ecd-f2383eab7cb2"/>
    <xsd:import namespace="3e24bc36-2db9-4dd4-83ef-e2c9c598d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e61792-80e9-49b3-ac7d-ef962a816aa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b6b569b-509a-467d-b105-d97728d3fc1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c008a5-5ed2-4e05-8ecd-f2383eab7cb2"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e24bc36-2db9-4dd4-83ef-e2c9c598d6d6"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0af78cc-2973-4a23-bd92-945edf927c43}" ma:internalName="TaxCatchAll" ma:showField="CatchAllData" ma:web="3e24bc36-2db9-4dd4-83ef-e2c9c598d6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7b6b569b-509a-467d-b105-d97728d3fc11"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53e61792-80e9-49b3-ac7d-ef962a816aae">
      <Terms xmlns="http://schemas.microsoft.com/office/infopath/2007/PartnerControls"/>
    </lcf76f155ced4ddcb4097134ff3c332f>
    <TaxCatchAll xmlns="3e24bc36-2db9-4dd4-83ef-e2c9c598d6d6" xsi:nil="true"/>
  </documentManagement>
</p:properties>
</file>

<file path=customXml/itemProps1.xml><?xml version="1.0" encoding="utf-8"?>
<ds:datastoreItem xmlns:ds="http://schemas.openxmlformats.org/officeDocument/2006/customXml" ds:itemID="{361E8E31-53A6-4784-836A-B6BD29073BA2}"/>
</file>

<file path=customXml/itemProps2.xml><?xml version="1.0" encoding="utf-8"?>
<ds:datastoreItem xmlns:ds="http://schemas.openxmlformats.org/officeDocument/2006/customXml" ds:itemID="{5A9B580A-074A-4D3B-83C8-AE291829ADD9}"/>
</file>

<file path=customXml/itemProps3.xml><?xml version="1.0" encoding="utf-8"?>
<ds:datastoreItem xmlns:ds="http://schemas.openxmlformats.org/officeDocument/2006/customXml" ds:itemID="{F9AA68F5-DD86-4F84-9045-6AE4C19672E3}"/>
</file>

<file path=customXml/itemProps4.xml><?xml version="1.0" encoding="utf-8"?>
<ds:datastoreItem xmlns:ds="http://schemas.openxmlformats.org/officeDocument/2006/customXml" ds:itemID="{661EF270-D5DD-45B4-9DD2-FF5E51E43C85}"/>
</file>

<file path=docMetadata/LabelInfo.xml><?xml version="1.0" encoding="utf-8"?>
<clbl:labelList xmlns:clbl="http://schemas.microsoft.com/office/2020/mipLabelMetadata">
  <clbl:label id="{7d396678-c698-4451-b9ab-bac3c3310917}" enabled="1" method="Privileged" siteId="{b524f606-f77a-4aa2-8da2-fe70343b0cce}" removed="0"/>
</clbl:labelList>
</file>

<file path=docProps/app.xml><?xml version="1.0" encoding="utf-8"?>
<Properties xmlns="http://schemas.openxmlformats.org/officeDocument/2006/extended-properties" xmlns:vt="http://schemas.openxmlformats.org/officeDocument/2006/docPropsVTypes">
  <Template>Office Theme</Template>
  <TotalTime>0</TotalTime>
  <Words>1107</Words>
  <Application>Microsoft Office PowerPoint</Application>
  <PresentationFormat>Widescreen</PresentationFormat>
  <Paragraphs>119</Paragraphs>
  <Slides>20</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Courier New</vt:lpstr>
      <vt:lpstr>Microsoft New Tai Lue</vt:lpstr>
      <vt:lpstr>Neue Plak</vt:lpstr>
      <vt:lpstr>Tw Cen MT</vt:lpstr>
      <vt:lpstr>Office Theme</vt:lpstr>
      <vt:lpstr>Power to the People</vt:lpstr>
      <vt:lpstr>Who are we? </vt:lpstr>
      <vt:lpstr>Objectives for the session</vt:lpstr>
      <vt:lpstr>Safeguarding Adults – how the service works</vt:lpstr>
      <vt:lpstr>Enquiry Model </vt:lpstr>
      <vt:lpstr>Somerset Picture</vt:lpstr>
      <vt:lpstr>Somerset Picture</vt:lpstr>
      <vt:lpstr>What good looks like </vt:lpstr>
      <vt:lpstr>Empowerment   Making Safeguarding Personal</vt:lpstr>
      <vt:lpstr>Prevention</vt:lpstr>
      <vt:lpstr>Proportionality</vt:lpstr>
      <vt:lpstr>Protection</vt:lpstr>
      <vt:lpstr>Partnership</vt:lpstr>
      <vt:lpstr>Accountability</vt:lpstr>
      <vt:lpstr>Top Tips when completing a Safeguarding Enquiry Report </vt:lpstr>
      <vt:lpstr>Learning from Enquiries</vt:lpstr>
      <vt:lpstr>Learning from Safeguarding Adult Reviews </vt:lpstr>
      <vt:lpstr>Useful tools and documents</vt:lpstr>
      <vt:lpstr>Q&amp;A</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Fellingham</dc:creator>
  <cp:lastModifiedBy>Jessica Rogers</cp:lastModifiedBy>
  <cp:revision>14</cp:revision>
  <dcterms:created xsi:type="dcterms:W3CDTF">2019-01-30T08:55:22Z</dcterms:created>
  <dcterms:modified xsi:type="dcterms:W3CDTF">2023-02-20T16:21:45Z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0x01010025DF0084D2619E45897D916366586DC2</vt:lpwstr>
  </property>
</Properties>
</file>