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 id="2147483672" r:id="rId7"/>
  </p:sldMasterIdLst>
  <p:notesMasterIdLst>
    <p:notesMasterId r:id="rId40"/>
  </p:notesMasterIdLst>
  <p:sldIdLst>
    <p:sldId id="403" r:id="rId8"/>
    <p:sldId id="391" r:id="rId9"/>
    <p:sldId id="600" r:id="rId10"/>
    <p:sldId id="281" r:id="rId11"/>
    <p:sldId id="342" r:id="rId12"/>
    <p:sldId id="614" r:id="rId13"/>
    <p:sldId id="615" r:id="rId14"/>
    <p:sldId id="337" r:id="rId15"/>
    <p:sldId id="340" r:id="rId16"/>
    <p:sldId id="635" r:id="rId17"/>
    <p:sldId id="632" r:id="rId18"/>
    <p:sldId id="302" r:id="rId19"/>
    <p:sldId id="327" r:id="rId20"/>
    <p:sldId id="331" r:id="rId21"/>
    <p:sldId id="630" r:id="rId22"/>
    <p:sldId id="636" r:id="rId23"/>
    <p:sldId id="601" r:id="rId24"/>
    <p:sldId id="623" r:id="rId25"/>
    <p:sldId id="394" r:id="rId26"/>
    <p:sldId id="624" r:id="rId27"/>
    <p:sldId id="625" r:id="rId28"/>
    <p:sldId id="631" r:id="rId29"/>
    <p:sldId id="620" r:id="rId30"/>
    <p:sldId id="328" r:id="rId31"/>
    <p:sldId id="400" r:id="rId32"/>
    <p:sldId id="606" r:id="rId33"/>
    <p:sldId id="607" r:id="rId34"/>
    <p:sldId id="608" r:id="rId35"/>
    <p:sldId id="609" r:id="rId36"/>
    <p:sldId id="629" r:id="rId37"/>
    <p:sldId id="621" r:id="rId38"/>
    <p:sldId id="622"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D8AB64-1124-455F-8A9B-47554B06D5B6}" v="254" dt="2023-02-20T22:57:53.2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12" autoAdjust="0"/>
    <p:restoredTop sz="69330" autoAdjust="0"/>
  </p:normalViewPr>
  <p:slideViewPr>
    <p:cSldViewPr snapToGrid="0">
      <p:cViewPr varScale="1">
        <p:scale>
          <a:sx n="79" d="100"/>
          <a:sy n="79" d="100"/>
        </p:scale>
        <p:origin x="16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viewProps" Target="viewProps.xml"/><Relationship Id="rId7" Type="http://schemas.openxmlformats.org/officeDocument/2006/relationships/slideMaster" Target="slideMasters/slideMaster3.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theme" Target="theme/theme1.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microsoft.com/office/2015/10/relationships/revisionInfo" Target="revisionInfo.xml"/><Relationship Id="rId20" Type="http://schemas.openxmlformats.org/officeDocument/2006/relationships/slide" Target="slides/slide13.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e Green" userId="S::natalie.green@somerset.gov.uk::c337ca69-c7cc-44af-bb48-7f0826e00b49" providerId="AD" clId="Web-{2B94538E-0492-B8B5-7E0E-4181F8776CC3}"/>
    <pc:docChg chg="modSld">
      <pc:chgData name="Natalie Green" userId="S::natalie.green@somerset.gov.uk::c337ca69-c7cc-44af-bb48-7f0826e00b49" providerId="AD" clId="Web-{2B94538E-0492-B8B5-7E0E-4181F8776CC3}" dt="2023-02-28T15:11:58.469" v="77"/>
      <pc:docMkLst>
        <pc:docMk/>
      </pc:docMkLst>
      <pc:sldChg chg="modNotes">
        <pc:chgData name="Natalie Green" userId="S::natalie.green@somerset.gov.uk::c337ca69-c7cc-44af-bb48-7f0826e00b49" providerId="AD" clId="Web-{2B94538E-0492-B8B5-7E0E-4181F8776CC3}" dt="2023-02-28T15:09:58.199" v="1"/>
        <pc:sldMkLst>
          <pc:docMk/>
          <pc:sldMk cId="876010396" sldId="281"/>
        </pc:sldMkLst>
      </pc:sldChg>
      <pc:sldChg chg="modNotes">
        <pc:chgData name="Natalie Green" userId="S::natalie.green@somerset.gov.uk::c337ca69-c7cc-44af-bb48-7f0826e00b49" providerId="AD" clId="Web-{2B94538E-0492-B8B5-7E0E-4181F8776CC3}" dt="2023-02-28T15:10:52.232" v="69"/>
        <pc:sldMkLst>
          <pc:docMk/>
          <pc:sldMk cId="3746628897" sldId="302"/>
        </pc:sldMkLst>
      </pc:sldChg>
      <pc:sldChg chg="modNotes">
        <pc:chgData name="Natalie Green" userId="S::natalie.green@somerset.gov.uk::c337ca69-c7cc-44af-bb48-7f0826e00b49" providerId="AD" clId="Web-{2B94538E-0492-B8B5-7E0E-4181F8776CC3}" dt="2023-02-28T15:10:57.451" v="70"/>
        <pc:sldMkLst>
          <pc:docMk/>
          <pc:sldMk cId="1306465324" sldId="327"/>
        </pc:sldMkLst>
      </pc:sldChg>
      <pc:sldChg chg="modNotes">
        <pc:chgData name="Natalie Green" userId="S::natalie.green@somerset.gov.uk::c337ca69-c7cc-44af-bb48-7f0826e00b49" providerId="AD" clId="Web-{2B94538E-0492-B8B5-7E0E-4181F8776CC3}" dt="2023-02-28T15:10:36.513" v="67"/>
        <pc:sldMkLst>
          <pc:docMk/>
          <pc:sldMk cId="1073370303" sldId="337"/>
        </pc:sldMkLst>
      </pc:sldChg>
      <pc:sldChg chg="modNotes">
        <pc:chgData name="Natalie Green" userId="S::natalie.green@somerset.gov.uk::c337ca69-c7cc-44af-bb48-7f0826e00b49" providerId="AD" clId="Web-{2B94538E-0492-B8B5-7E0E-4181F8776CC3}" dt="2023-02-28T15:10:03.840" v="14"/>
        <pc:sldMkLst>
          <pc:docMk/>
          <pc:sldMk cId="2075185370" sldId="342"/>
        </pc:sldMkLst>
      </pc:sldChg>
      <pc:sldChg chg="modNotes">
        <pc:chgData name="Natalie Green" userId="S::natalie.green@somerset.gov.uk::c337ca69-c7cc-44af-bb48-7f0826e00b49" providerId="AD" clId="Web-{2B94538E-0492-B8B5-7E0E-4181F8776CC3}" dt="2023-02-28T15:11:23.952" v="73"/>
        <pc:sldMkLst>
          <pc:docMk/>
          <pc:sldMk cId="3394823897" sldId="394"/>
        </pc:sldMkLst>
      </pc:sldChg>
      <pc:sldChg chg="modNotes">
        <pc:chgData name="Natalie Green" userId="S::natalie.green@somerset.gov.uk::c337ca69-c7cc-44af-bb48-7f0826e00b49" providerId="AD" clId="Web-{2B94538E-0492-B8B5-7E0E-4181F8776CC3}" dt="2023-02-28T15:11:41.359" v="75"/>
        <pc:sldMkLst>
          <pc:docMk/>
          <pc:sldMk cId="3749038053" sldId="400"/>
        </pc:sldMkLst>
      </pc:sldChg>
      <pc:sldChg chg="modNotes">
        <pc:chgData name="Natalie Green" userId="S::natalie.green@somerset.gov.uk::c337ca69-c7cc-44af-bb48-7f0826e00b49" providerId="AD" clId="Web-{2B94538E-0492-B8B5-7E0E-4181F8776CC3}" dt="2023-02-28T15:09:50.980" v="0"/>
        <pc:sldMkLst>
          <pc:docMk/>
          <pc:sldMk cId="1871538139" sldId="600"/>
        </pc:sldMkLst>
      </pc:sldChg>
      <pc:sldChg chg="modNotes">
        <pc:chgData name="Natalie Green" userId="S::natalie.green@somerset.gov.uk::c337ca69-c7cc-44af-bb48-7f0826e00b49" providerId="AD" clId="Web-{2B94538E-0492-B8B5-7E0E-4181F8776CC3}" dt="2023-02-28T15:11:51.969" v="76"/>
        <pc:sldMkLst>
          <pc:docMk/>
          <pc:sldMk cId="427861866" sldId="609"/>
        </pc:sldMkLst>
      </pc:sldChg>
      <pc:sldChg chg="modNotes">
        <pc:chgData name="Natalie Green" userId="S::natalie.green@somerset.gov.uk::c337ca69-c7cc-44af-bb48-7f0826e00b49" providerId="AD" clId="Web-{2B94538E-0492-B8B5-7E0E-4181F8776CC3}" dt="2023-02-28T15:10:13.168" v="15"/>
        <pc:sldMkLst>
          <pc:docMk/>
          <pc:sldMk cId="3614389666" sldId="614"/>
        </pc:sldMkLst>
      </pc:sldChg>
      <pc:sldChg chg="modNotes">
        <pc:chgData name="Natalie Green" userId="S::natalie.green@somerset.gov.uk::c337ca69-c7cc-44af-bb48-7f0826e00b49" providerId="AD" clId="Web-{2B94538E-0492-B8B5-7E0E-4181F8776CC3}" dt="2023-02-28T15:10:23.762" v="66"/>
        <pc:sldMkLst>
          <pc:docMk/>
          <pc:sldMk cId="2306501927" sldId="615"/>
        </pc:sldMkLst>
      </pc:sldChg>
      <pc:sldChg chg="modNotes">
        <pc:chgData name="Natalie Green" userId="S::natalie.green@somerset.gov.uk::c337ca69-c7cc-44af-bb48-7f0826e00b49" providerId="AD" clId="Web-{2B94538E-0492-B8B5-7E0E-4181F8776CC3}" dt="2023-02-28T15:11:34.265" v="74"/>
        <pc:sldMkLst>
          <pc:docMk/>
          <pc:sldMk cId="2122295544" sldId="620"/>
        </pc:sldMkLst>
      </pc:sldChg>
      <pc:sldChg chg="modNotes">
        <pc:chgData name="Natalie Green" userId="S::natalie.green@somerset.gov.uk::c337ca69-c7cc-44af-bb48-7f0826e00b49" providerId="AD" clId="Web-{2B94538E-0492-B8B5-7E0E-4181F8776CC3}" dt="2023-02-28T15:11:19.124" v="72"/>
        <pc:sldMkLst>
          <pc:docMk/>
          <pc:sldMk cId="3742777243" sldId="623"/>
        </pc:sldMkLst>
      </pc:sldChg>
      <pc:sldChg chg="modNotes">
        <pc:chgData name="Natalie Green" userId="S::natalie.green@somerset.gov.uk::c337ca69-c7cc-44af-bb48-7f0826e00b49" providerId="AD" clId="Web-{2B94538E-0492-B8B5-7E0E-4181F8776CC3}" dt="2023-02-28T15:11:58.469" v="77"/>
        <pc:sldMkLst>
          <pc:docMk/>
          <pc:sldMk cId="1016831917" sldId="629"/>
        </pc:sldMkLst>
      </pc:sldChg>
      <pc:sldChg chg="modNotes">
        <pc:chgData name="Natalie Green" userId="S::natalie.green@somerset.gov.uk::c337ca69-c7cc-44af-bb48-7f0826e00b49" providerId="AD" clId="Web-{2B94538E-0492-B8B5-7E0E-4181F8776CC3}" dt="2023-02-28T15:10:45.575" v="68"/>
        <pc:sldMkLst>
          <pc:docMk/>
          <pc:sldMk cId="1581183120" sldId="632"/>
        </pc:sldMkLst>
      </pc:sldChg>
      <pc:sldChg chg="modNotes">
        <pc:chgData name="Natalie Green" userId="S::natalie.green@somerset.gov.uk::c337ca69-c7cc-44af-bb48-7f0826e00b49" providerId="AD" clId="Web-{2B94538E-0492-B8B5-7E0E-4181F8776CC3}" dt="2023-02-28T15:11:08.311" v="71"/>
        <pc:sldMkLst>
          <pc:docMk/>
          <pc:sldMk cId="3460351652" sldId="636"/>
        </pc:sldMkLst>
      </pc:sldChg>
    </pc:docChg>
  </pc:docChgLst>
  <pc:docChgLst>
    <pc:chgData name="Adrienne Cooper" userId="a62cdcf18bdccc1c" providerId="LiveId" clId="{D8D8AB64-1124-455F-8A9B-47554B06D5B6}"/>
    <pc:docChg chg="undo custSel addSld delSld modSld sldOrd">
      <pc:chgData name="Adrienne Cooper" userId="a62cdcf18bdccc1c" providerId="LiveId" clId="{D8D8AB64-1124-455F-8A9B-47554B06D5B6}" dt="2023-02-20T23:01:50.562" v="3969"/>
      <pc:docMkLst>
        <pc:docMk/>
      </pc:docMkLst>
      <pc:sldChg chg="add del">
        <pc:chgData name="Adrienne Cooper" userId="a62cdcf18bdccc1c" providerId="LiveId" clId="{D8D8AB64-1124-455F-8A9B-47554B06D5B6}" dt="2023-02-20T21:54:46.961" v="463"/>
        <pc:sldMkLst>
          <pc:docMk/>
          <pc:sldMk cId="3277891133" sldId="276"/>
        </pc:sldMkLst>
      </pc:sldChg>
      <pc:sldChg chg="add del">
        <pc:chgData name="Adrienne Cooper" userId="a62cdcf18bdccc1c" providerId="LiveId" clId="{D8D8AB64-1124-455F-8A9B-47554B06D5B6}" dt="2023-02-20T21:54:46.961" v="463"/>
        <pc:sldMkLst>
          <pc:docMk/>
          <pc:sldMk cId="1985127866" sldId="278"/>
        </pc:sldMkLst>
      </pc:sldChg>
      <pc:sldChg chg="modNotesTx">
        <pc:chgData name="Adrienne Cooper" userId="a62cdcf18bdccc1c" providerId="LiveId" clId="{D8D8AB64-1124-455F-8A9B-47554B06D5B6}" dt="2023-02-20T21:45:34.025" v="202" actId="6549"/>
        <pc:sldMkLst>
          <pc:docMk/>
          <pc:sldMk cId="876010396" sldId="281"/>
        </pc:sldMkLst>
      </pc:sldChg>
      <pc:sldChg chg="modSp add del mod">
        <pc:chgData name="Adrienne Cooper" userId="a62cdcf18bdccc1c" providerId="LiveId" clId="{D8D8AB64-1124-455F-8A9B-47554B06D5B6}" dt="2023-02-20T21:54:46.961" v="463"/>
        <pc:sldMkLst>
          <pc:docMk/>
          <pc:sldMk cId="3610020104" sldId="286"/>
        </pc:sldMkLst>
        <pc:spChg chg="mod">
          <ac:chgData name="Adrienne Cooper" userId="a62cdcf18bdccc1c" providerId="LiveId" clId="{D8D8AB64-1124-455F-8A9B-47554B06D5B6}" dt="2023-02-20T21:54:45.696" v="462" actId="21"/>
          <ac:spMkLst>
            <pc:docMk/>
            <pc:sldMk cId="3610020104" sldId="286"/>
            <ac:spMk id="3" creationId="{0908DD39-15CE-4CEA-8BCE-8E2601AC9C36}"/>
          </ac:spMkLst>
        </pc:spChg>
      </pc:sldChg>
      <pc:sldChg chg="add del">
        <pc:chgData name="Adrienne Cooper" userId="a62cdcf18bdccc1c" providerId="LiveId" clId="{D8D8AB64-1124-455F-8A9B-47554B06D5B6}" dt="2023-02-20T21:54:46.961" v="463"/>
        <pc:sldMkLst>
          <pc:docMk/>
          <pc:sldMk cId="1162345121" sldId="293"/>
        </pc:sldMkLst>
      </pc:sldChg>
      <pc:sldChg chg="modSp mod ord modNotesTx">
        <pc:chgData name="Adrienne Cooper" userId="a62cdcf18bdccc1c" providerId="LiveId" clId="{D8D8AB64-1124-455F-8A9B-47554B06D5B6}" dt="2023-02-20T22:05:30.579" v="1422" actId="6549"/>
        <pc:sldMkLst>
          <pc:docMk/>
          <pc:sldMk cId="3746628897" sldId="302"/>
        </pc:sldMkLst>
        <pc:spChg chg="mod">
          <ac:chgData name="Adrienne Cooper" userId="a62cdcf18bdccc1c" providerId="LiveId" clId="{D8D8AB64-1124-455F-8A9B-47554B06D5B6}" dt="2023-02-20T22:04:33.165" v="1324" actId="13926"/>
          <ac:spMkLst>
            <pc:docMk/>
            <pc:sldMk cId="3746628897" sldId="302"/>
            <ac:spMk id="3" creationId="{00000000-0000-0000-0000-000000000000}"/>
          </ac:spMkLst>
        </pc:spChg>
      </pc:sldChg>
      <pc:sldChg chg="modSp del mod">
        <pc:chgData name="Adrienne Cooper" userId="a62cdcf18bdccc1c" providerId="LiveId" clId="{D8D8AB64-1124-455F-8A9B-47554B06D5B6}" dt="2023-02-20T21:45:13.650" v="193" actId="47"/>
        <pc:sldMkLst>
          <pc:docMk/>
          <pc:sldMk cId="665330785" sldId="304"/>
        </pc:sldMkLst>
        <pc:spChg chg="mod">
          <ac:chgData name="Adrienne Cooper" userId="a62cdcf18bdccc1c" providerId="LiveId" clId="{D8D8AB64-1124-455F-8A9B-47554B06D5B6}" dt="2023-02-20T21:28:25.097" v="82" actId="20577"/>
          <ac:spMkLst>
            <pc:docMk/>
            <pc:sldMk cId="665330785" sldId="304"/>
            <ac:spMk id="3" creationId="{00000000-0000-0000-0000-000000000000}"/>
          </ac:spMkLst>
        </pc:spChg>
      </pc:sldChg>
      <pc:sldChg chg="add del">
        <pc:chgData name="Adrienne Cooper" userId="a62cdcf18bdccc1c" providerId="LiveId" clId="{D8D8AB64-1124-455F-8A9B-47554B06D5B6}" dt="2023-02-20T21:54:46.961" v="463"/>
        <pc:sldMkLst>
          <pc:docMk/>
          <pc:sldMk cId="2012772259" sldId="321"/>
        </pc:sldMkLst>
      </pc:sldChg>
      <pc:sldChg chg="modSp mod modNotesTx">
        <pc:chgData name="Adrienne Cooper" userId="a62cdcf18bdccc1c" providerId="LiveId" clId="{D8D8AB64-1124-455F-8A9B-47554B06D5B6}" dt="2023-02-20T22:12:34.809" v="1969" actId="13926"/>
        <pc:sldMkLst>
          <pc:docMk/>
          <pc:sldMk cId="1306465324" sldId="327"/>
        </pc:sldMkLst>
        <pc:spChg chg="mod">
          <ac:chgData name="Adrienne Cooper" userId="a62cdcf18bdccc1c" providerId="LiveId" clId="{D8D8AB64-1124-455F-8A9B-47554B06D5B6}" dt="2023-02-20T22:12:34.809" v="1969" actId="13926"/>
          <ac:spMkLst>
            <pc:docMk/>
            <pc:sldMk cId="1306465324" sldId="327"/>
            <ac:spMk id="3" creationId="{5B146A51-DCF1-4339-B97E-1946B735DF09}"/>
          </ac:spMkLst>
        </pc:spChg>
      </pc:sldChg>
      <pc:sldChg chg="modSp mod ord">
        <pc:chgData name="Adrienne Cooper" userId="a62cdcf18bdccc1c" providerId="LiveId" clId="{D8D8AB64-1124-455F-8A9B-47554B06D5B6}" dt="2023-02-20T22:08:08.449" v="1475" actId="313"/>
        <pc:sldMkLst>
          <pc:docMk/>
          <pc:sldMk cId="2719769762" sldId="331"/>
        </pc:sldMkLst>
        <pc:spChg chg="mod">
          <ac:chgData name="Adrienne Cooper" userId="a62cdcf18bdccc1c" providerId="LiveId" clId="{D8D8AB64-1124-455F-8A9B-47554B06D5B6}" dt="2023-02-20T22:08:08.449" v="1475" actId="313"/>
          <ac:spMkLst>
            <pc:docMk/>
            <pc:sldMk cId="2719769762" sldId="331"/>
            <ac:spMk id="38914" creationId="{B4727E67-0B03-4D0A-90BB-D8D3CCA08DE3}"/>
          </ac:spMkLst>
        </pc:spChg>
      </pc:sldChg>
      <pc:sldChg chg="modNotesTx">
        <pc:chgData name="Adrienne Cooper" userId="a62cdcf18bdccc1c" providerId="LiveId" clId="{D8D8AB64-1124-455F-8A9B-47554B06D5B6}" dt="2023-02-20T21:48:02.338" v="355"/>
        <pc:sldMkLst>
          <pc:docMk/>
          <pc:sldMk cId="1073370303" sldId="337"/>
        </pc:sldMkLst>
      </pc:sldChg>
      <pc:sldChg chg="modSp del mod">
        <pc:chgData name="Adrienne Cooper" userId="a62cdcf18bdccc1c" providerId="LiveId" clId="{D8D8AB64-1124-455F-8A9B-47554B06D5B6}" dt="2023-02-20T21:48:08.945" v="356" actId="47"/>
        <pc:sldMkLst>
          <pc:docMk/>
          <pc:sldMk cId="1465487126" sldId="338"/>
        </pc:sldMkLst>
        <pc:spChg chg="mod">
          <ac:chgData name="Adrienne Cooper" userId="a62cdcf18bdccc1c" providerId="LiveId" clId="{D8D8AB64-1124-455F-8A9B-47554B06D5B6}" dt="2023-02-20T21:47:39.335" v="331" actId="21"/>
          <ac:spMkLst>
            <pc:docMk/>
            <pc:sldMk cId="1465487126" sldId="338"/>
            <ac:spMk id="23555" creationId="{D0202695-9656-48EB-AD71-C3364E5C962F}"/>
          </ac:spMkLst>
        </pc:spChg>
      </pc:sldChg>
      <pc:sldChg chg="addSp delSp modSp del mod">
        <pc:chgData name="Adrienne Cooper" userId="a62cdcf18bdccc1c" providerId="LiveId" clId="{D8D8AB64-1124-455F-8A9B-47554B06D5B6}" dt="2023-02-20T22:06:18.811" v="1425" actId="47"/>
        <pc:sldMkLst>
          <pc:docMk/>
          <pc:sldMk cId="634640143" sldId="339"/>
        </pc:sldMkLst>
        <pc:spChg chg="mod">
          <ac:chgData name="Adrienne Cooper" userId="a62cdcf18bdccc1c" providerId="LiveId" clId="{D8D8AB64-1124-455F-8A9B-47554B06D5B6}" dt="2023-02-20T21:50:19.045" v="401" actId="26606"/>
          <ac:spMkLst>
            <pc:docMk/>
            <pc:sldMk cId="634640143" sldId="339"/>
            <ac:spMk id="2" creationId="{00000000-0000-0000-0000-000000000000}"/>
          </ac:spMkLst>
        </pc:spChg>
        <pc:spChg chg="mod">
          <ac:chgData name="Adrienne Cooper" userId="a62cdcf18bdccc1c" providerId="LiveId" clId="{D8D8AB64-1124-455F-8A9B-47554B06D5B6}" dt="2023-02-20T22:05:10.394" v="1379" actId="21"/>
          <ac:spMkLst>
            <pc:docMk/>
            <pc:sldMk cId="634640143" sldId="339"/>
            <ac:spMk id="3" creationId="{00000000-0000-0000-0000-000000000000}"/>
          </ac:spMkLst>
        </pc:spChg>
        <pc:spChg chg="del">
          <ac:chgData name="Adrienne Cooper" userId="a62cdcf18bdccc1c" providerId="LiveId" clId="{D8D8AB64-1124-455F-8A9B-47554B06D5B6}" dt="2023-02-20T21:50:19.045" v="401" actId="26606"/>
          <ac:spMkLst>
            <pc:docMk/>
            <pc:sldMk cId="634640143" sldId="339"/>
            <ac:spMk id="5" creationId="{1709F1D5-B0F1-4714-A239-E5B61C161915}"/>
          </ac:spMkLst>
        </pc:spChg>
        <pc:spChg chg="del">
          <ac:chgData name="Adrienne Cooper" userId="a62cdcf18bdccc1c" providerId="LiveId" clId="{D8D8AB64-1124-455F-8A9B-47554B06D5B6}" dt="2023-02-20T21:50:19.045" v="401" actId="26606"/>
          <ac:spMkLst>
            <pc:docMk/>
            <pc:sldMk cId="634640143" sldId="339"/>
            <ac:spMk id="6" creationId="{228FB460-D3FF-4440-A020-05982A09E517}"/>
          </ac:spMkLst>
        </pc:spChg>
        <pc:spChg chg="del">
          <ac:chgData name="Adrienne Cooper" userId="a62cdcf18bdccc1c" providerId="LiveId" clId="{D8D8AB64-1124-455F-8A9B-47554B06D5B6}" dt="2023-02-20T21:50:19.045" v="401" actId="26606"/>
          <ac:spMkLst>
            <pc:docMk/>
            <pc:sldMk cId="634640143" sldId="339"/>
            <ac:spMk id="7" creationId="{14847E93-7DC1-4D4B-8829-B19AA7137C50}"/>
          </ac:spMkLst>
        </pc:spChg>
        <pc:spChg chg="del">
          <ac:chgData name="Adrienne Cooper" userId="a62cdcf18bdccc1c" providerId="LiveId" clId="{D8D8AB64-1124-455F-8A9B-47554B06D5B6}" dt="2023-02-20T21:50:19.045" v="401" actId="26606"/>
          <ac:spMkLst>
            <pc:docMk/>
            <pc:sldMk cId="634640143" sldId="339"/>
            <ac:spMk id="14" creationId="{5566D6E1-03A1-4D73-A4E0-35D74D568A04}"/>
          </ac:spMkLst>
        </pc:spChg>
        <pc:spChg chg="del">
          <ac:chgData name="Adrienne Cooper" userId="a62cdcf18bdccc1c" providerId="LiveId" clId="{D8D8AB64-1124-455F-8A9B-47554B06D5B6}" dt="2023-02-20T21:50:19.045" v="401" actId="26606"/>
          <ac:spMkLst>
            <pc:docMk/>
            <pc:sldMk cId="634640143" sldId="339"/>
            <ac:spMk id="16" creationId="{9F835A99-04AC-494A-A572-AFE8413CC938}"/>
          </ac:spMkLst>
        </pc:spChg>
        <pc:spChg chg="del">
          <ac:chgData name="Adrienne Cooper" userId="a62cdcf18bdccc1c" providerId="LiveId" clId="{D8D8AB64-1124-455F-8A9B-47554B06D5B6}" dt="2023-02-20T21:50:19.045" v="401" actId="26606"/>
          <ac:spMkLst>
            <pc:docMk/>
            <pc:sldMk cId="634640143" sldId="339"/>
            <ac:spMk id="18" creationId="{7B786209-1B0B-4CA9-9BDD-F7327066A84D}"/>
          </ac:spMkLst>
        </pc:spChg>
        <pc:spChg chg="del">
          <ac:chgData name="Adrienne Cooper" userId="a62cdcf18bdccc1c" providerId="LiveId" clId="{D8D8AB64-1124-455F-8A9B-47554B06D5B6}" dt="2023-02-20T21:50:19.045" v="401" actId="26606"/>
          <ac:spMkLst>
            <pc:docMk/>
            <pc:sldMk cId="634640143" sldId="339"/>
            <ac:spMk id="20" creationId="{2D2964BB-484D-45AE-AD66-D407D0629652}"/>
          </ac:spMkLst>
        </pc:spChg>
        <pc:spChg chg="del">
          <ac:chgData name="Adrienne Cooper" userId="a62cdcf18bdccc1c" providerId="LiveId" clId="{D8D8AB64-1124-455F-8A9B-47554B06D5B6}" dt="2023-02-20T21:50:19.045" v="401" actId="26606"/>
          <ac:spMkLst>
            <pc:docMk/>
            <pc:sldMk cId="634640143" sldId="339"/>
            <ac:spMk id="22" creationId="{6691AC69-A76E-4DAB-B565-468B6B87ACF3}"/>
          </ac:spMkLst>
        </pc:spChg>
        <pc:spChg chg="add">
          <ac:chgData name="Adrienne Cooper" userId="a62cdcf18bdccc1c" providerId="LiveId" clId="{D8D8AB64-1124-455F-8A9B-47554B06D5B6}" dt="2023-02-20T21:50:19.045" v="401" actId="26606"/>
          <ac:spMkLst>
            <pc:docMk/>
            <pc:sldMk cId="634640143" sldId="339"/>
            <ac:spMk id="27" creationId="{C2554CA6-288E-4202-BC52-2E5A8F0C0AED}"/>
          </ac:spMkLst>
        </pc:spChg>
        <pc:spChg chg="add">
          <ac:chgData name="Adrienne Cooper" userId="a62cdcf18bdccc1c" providerId="LiveId" clId="{D8D8AB64-1124-455F-8A9B-47554B06D5B6}" dt="2023-02-20T21:50:19.045" v="401" actId="26606"/>
          <ac:spMkLst>
            <pc:docMk/>
            <pc:sldMk cId="634640143" sldId="339"/>
            <ac:spMk id="29" creationId="{B10BB131-AC8E-4A8E-A5D1-36260F720C3B}"/>
          </ac:spMkLst>
        </pc:spChg>
        <pc:spChg chg="add">
          <ac:chgData name="Adrienne Cooper" userId="a62cdcf18bdccc1c" providerId="LiveId" clId="{D8D8AB64-1124-455F-8A9B-47554B06D5B6}" dt="2023-02-20T21:50:19.045" v="401" actId="26606"/>
          <ac:spMkLst>
            <pc:docMk/>
            <pc:sldMk cId="634640143" sldId="339"/>
            <ac:spMk id="31" creationId="{5B7778FC-632E-4DCA-A7CB-0D7731CCF970}"/>
          </ac:spMkLst>
        </pc:spChg>
        <pc:spChg chg="add">
          <ac:chgData name="Adrienne Cooper" userId="a62cdcf18bdccc1c" providerId="LiveId" clId="{D8D8AB64-1124-455F-8A9B-47554B06D5B6}" dt="2023-02-20T21:50:19.045" v="401" actId="26606"/>
          <ac:spMkLst>
            <pc:docMk/>
            <pc:sldMk cId="634640143" sldId="339"/>
            <ac:spMk id="33" creationId="{FA23A907-97FB-4A8F-880A-DD77401C4296}"/>
          </ac:spMkLst>
        </pc:spChg>
      </pc:sldChg>
      <pc:sldChg chg="ord">
        <pc:chgData name="Adrienne Cooper" userId="a62cdcf18bdccc1c" providerId="LiveId" clId="{D8D8AB64-1124-455F-8A9B-47554B06D5B6}" dt="2023-02-20T22:07:25.535" v="1459"/>
        <pc:sldMkLst>
          <pc:docMk/>
          <pc:sldMk cId="919577682" sldId="340"/>
        </pc:sldMkLst>
      </pc:sldChg>
      <pc:sldChg chg="modSp mod modNotesTx">
        <pc:chgData name="Adrienne Cooper" userId="a62cdcf18bdccc1c" providerId="LiveId" clId="{D8D8AB64-1124-455F-8A9B-47554B06D5B6}" dt="2023-02-20T22:07:10.468" v="1453" actId="6549"/>
        <pc:sldMkLst>
          <pc:docMk/>
          <pc:sldMk cId="2075185370" sldId="342"/>
        </pc:sldMkLst>
        <pc:spChg chg="mod">
          <ac:chgData name="Adrienne Cooper" userId="a62cdcf18bdccc1c" providerId="LiveId" clId="{D8D8AB64-1124-455F-8A9B-47554B06D5B6}" dt="2023-02-20T22:07:10.468" v="1453" actId="6549"/>
          <ac:spMkLst>
            <pc:docMk/>
            <pc:sldMk cId="2075185370" sldId="342"/>
            <ac:spMk id="2" creationId="{00000000-0000-0000-0000-000000000000}"/>
          </ac:spMkLst>
        </pc:spChg>
      </pc:sldChg>
      <pc:sldChg chg="modSp mod">
        <pc:chgData name="Adrienne Cooper" userId="a62cdcf18bdccc1c" providerId="LiveId" clId="{D8D8AB64-1124-455F-8A9B-47554B06D5B6}" dt="2023-02-20T23:01:26.164" v="3967" actId="20577"/>
        <pc:sldMkLst>
          <pc:docMk/>
          <pc:sldMk cId="2142466226" sldId="391"/>
        </pc:sldMkLst>
        <pc:spChg chg="mod">
          <ac:chgData name="Adrienne Cooper" userId="a62cdcf18bdccc1c" providerId="LiveId" clId="{D8D8AB64-1124-455F-8A9B-47554B06D5B6}" dt="2023-02-20T23:01:26.164" v="3967" actId="20577"/>
          <ac:spMkLst>
            <pc:docMk/>
            <pc:sldMk cId="2142466226" sldId="391"/>
            <ac:spMk id="22" creationId="{378FFAC4-C8CC-4F49-93BA-7BA826FCA1F4}"/>
          </ac:spMkLst>
        </pc:spChg>
      </pc:sldChg>
      <pc:sldChg chg="addSp modSp mod">
        <pc:chgData name="Adrienne Cooper" userId="a62cdcf18bdccc1c" providerId="LiveId" clId="{D8D8AB64-1124-455F-8A9B-47554B06D5B6}" dt="2023-02-20T22:32:52.243" v="3298" actId="1076"/>
        <pc:sldMkLst>
          <pc:docMk/>
          <pc:sldMk cId="3749038053" sldId="400"/>
        </pc:sldMkLst>
        <pc:spChg chg="mod">
          <ac:chgData name="Adrienne Cooper" userId="a62cdcf18bdccc1c" providerId="LiveId" clId="{D8D8AB64-1124-455F-8A9B-47554B06D5B6}" dt="2023-02-20T22:23:28.377" v="2670" actId="6549"/>
          <ac:spMkLst>
            <pc:docMk/>
            <pc:sldMk cId="3749038053" sldId="400"/>
            <ac:spMk id="2" creationId="{4EBBB774-6F85-3AE5-A922-CB47731E2F0F}"/>
          </ac:spMkLst>
        </pc:spChg>
        <pc:spChg chg="mod">
          <ac:chgData name="Adrienne Cooper" userId="a62cdcf18bdccc1c" providerId="LiveId" clId="{D8D8AB64-1124-455F-8A9B-47554B06D5B6}" dt="2023-02-20T22:32:45.918" v="3296" actId="14100"/>
          <ac:spMkLst>
            <pc:docMk/>
            <pc:sldMk cId="3749038053" sldId="400"/>
            <ac:spMk id="13" creationId="{E33781CC-EA6B-18CE-7F9B-C03BE3F84F4D}"/>
          </ac:spMkLst>
        </pc:spChg>
        <pc:picChg chg="add mod">
          <ac:chgData name="Adrienne Cooper" userId="a62cdcf18bdccc1c" providerId="LiveId" clId="{D8D8AB64-1124-455F-8A9B-47554B06D5B6}" dt="2023-02-20T22:32:52.243" v="3298" actId="1076"/>
          <ac:picMkLst>
            <pc:docMk/>
            <pc:sldMk cId="3749038053" sldId="400"/>
            <ac:picMk id="3" creationId="{062D3F82-03D9-1CA5-1E5D-4E3F55D63FB9}"/>
          </ac:picMkLst>
        </pc:picChg>
      </pc:sldChg>
      <pc:sldChg chg="addSp delSp modSp mod modNotesTx">
        <pc:chgData name="Adrienne Cooper" userId="a62cdcf18bdccc1c" providerId="LiveId" clId="{D8D8AB64-1124-455F-8A9B-47554B06D5B6}" dt="2023-02-20T21:44:30.576" v="192" actId="26606"/>
        <pc:sldMkLst>
          <pc:docMk/>
          <pc:sldMk cId="2254846052" sldId="403"/>
        </pc:sldMkLst>
        <pc:spChg chg="mod">
          <ac:chgData name="Adrienne Cooper" userId="a62cdcf18bdccc1c" providerId="LiveId" clId="{D8D8AB64-1124-455F-8A9B-47554B06D5B6}" dt="2023-02-20T21:44:30.576" v="192" actId="26606"/>
          <ac:spMkLst>
            <pc:docMk/>
            <pc:sldMk cId="2254846052" sldId="403"/>
            <ac:spMk id="2" creationId="{00000000-0000-0000-0000-000000000000}"/>
          </ac:spMkLst>
        </pc:spChg>
        <pc:spChg chg="add del mod ord">
          <ac:chgData name="Adrienne Cooper" userId="a62cdcf18bdccc1c" providerId="LiveId" clId="{D8D8AB64-1124-455F-8A9B-47554B06D5B6}" dt="2023-02-20T21:44:30.576" v="192" actId="26606"/>
          <ac:spMkLst>
            <pc:docMk/>
            <pc:sldMk cId="2254846052" sldId="403"/>
            <ac:spMk id="3" creationId="{00000000-0000-0000-0000-000000000000}"/>
          </ac:spMkLst>
        </pc:spChg>
        <pc:spChg chg="add del">
          <ac:chgData name="Adrienne Cooper" userId="a62cdcf18bdccc1c" providerId="LiveId" clId="{D8D8AB64-1124-455F-8A9B-47554B06D5B6}" dt="2023-02-20T21:44:23.607" v="188" actId="26606"/>
          <ac:spMkLst>
            <pc:docMk/>
            <pc:sldMk cId="2254846052" sldId="403"/>
            <ac:spMk id="14" creationId="{C4285719-470E-454C-AF62-8323075F1F5B}"/>
          </ac:spMkLst>
        </pc:spChg>
        <pc:spChg chg="add del">
          <ac:chgData name="Adrienne Cooper" userId="a62cdcf18bdccc1c" providerId="LiveId" clId="{D8D8AB64-1124-455F-8A9B-47554B06D5B6}" dt="2023-02-20T21:44:23.607" v="188" actId="26606"/>
          <ac:spMkLst>
            <pc:docMk/>
            <pc:sldMk cId="2254846052" sldId="403"/>
            <ac:spMk id="15" creationId="{CD9FE4EF-C4D8-49A0-B2FF-81D8DB7D8A24}"/>
          </ac:spMkLst>
        </pc:spChg>
        <pc:spChg chg="add del">
          <ac:chgData name="Adrienne Cooper" userId="a62cdcf18bdccc1c" providerId="LiveId" clId="{D8D8AB64-1124-455F-8A9B-47554B06D5B6}" dt="2023-02-20T21:42:18.279" v="151" actId="26606"/>
          <ac:spMkLst>
            <pc:docMk/>
            <pc:sldMk cId="2254846052" sldId="403"/>
            <ac:spMk id="16" creationId="{59A309A7-1751-4ABE-A3C1-EEC40366AD89}"/>
          </ac:spMkLst>
        </pc:spChg>
        <pc:spChg chg="add del">
          <ac:chgData name="Adrienne Cooper" userId="a62cdcf18bdccc1c" providerId="LiveId" clId="{D8D8AB64-1124-455F-8A9B-47554B06D5B6}" dt="2023-02-20T21:42:18.279" v="151" actId="26606"/>
          <ac:spMkLst>
            <pc:docMk/>
            <pc:sldMk cId="2254846052" sldId="403"/>
            <ac:spMk id="18" creationId="{967D8EB6-EAE1-4F9C-B398-83321E287204}"/>
          </ac:spMkLst>
        </pc:spChg>
        <pc:spChg chg="add del">
          <ac:chgData name="Adrienne Cooper" userId="a62cdcf18bdccc1c" providerId="LiveId" clId="{D8D8AB64-1124-455F-8A9B-47554B06D5B6}" dt="2023-02-20T21:44:23.607" v="188" actId="26606"/>
          <ac:spMkLst>
            <pc:docMk/>
            <pc:sldMk cId="2254846052" sldId="403"/>
            <ac:spMk id="20" creationId="{4300840D-0A0B-4512-BACA-B439D5B9C57C}"/>
          </ac:spMkLst>
        </pc:spChg>
        <pc:spChg chg="add del">
          <ac:chgData name="Adrienne Cooper" userId="a62cdcf18bdccc1c" providerId="LiveId" clId="{D8D8AB64-1124-455F-8A9B-47554B06D5B6}" dt="2023-02-20T21:44:23.607" v="188" actId="26606"/>
          <ac:spMkLst>
            <pc:docMk/>
            <pc:sldMk cId="2254846052" sldId="403"/>
            <ac:spMk id="22" creationId="{D2B78728-A580-49A7-84F9-6EF6F583ADE0}"/>
          </ac:spMkLst>
        </pc:spChg>
        <pc:spChg chg="add del">
          <ac:chgData name="Adrienne Cooper" userId="a62cdcf18bdccc1c" providerId="LiveId" clId="{D8D8AB64-1124-455F-8A9B-47554B06D5B6}" dt="2023-02-20T21:44:23.607" v="188" actId="26606"/>
          <ac:spMkLst>
            <pc:docMk/>
            <pc:sldMk cId="2254846052" sldId="403"/>
            <ac:spMk id="24" creationId="{38FAA1A1-D861-433F-88FA-1E9D6FD31D11}"/>
          </ac:spMkLst>
        </pc:spChg>
        <pc:spChg chg="add del">
          <ac:chgData name="Adrienne Cooper" userId="a62cdcf18bdccc1c" providerId="LiveId" clId="{D8D8AB64-1124-455F-8A9B-47554B06D5B6}" dt="2023-02-20T21:44:23.607" v="188" actId="26606"/>
          <ac:spMkLst>
            <pc:docMk/>
            <pc:sldMk cId="2254846052" sldId="403"/>
            <ac:spMk id="26" creationId="{8D71EDA1-87BF-4D5D-AB79-F346FD19278A}"/>
          </ac:spMkLst>
        </pc:spChg>
        <pc:spChg chg="add del">
          <ac:chgData name="Adrienne Cooper" userId="a62cdcf18bdccc1c" providerId="LiveId" clId="{D8D8AB64-1124-455F-8A9B-47554B06D5B6}" dt="2023-02-20T21:44:24.792" v="190" actId="26606"/>
          <ac:spMkLst>
            <pc:docMk/>
            <pc:sldMk cId="2254846052" sldId="403"/>
            <ac:spMk id="28" creationId="{46F7435D-E3DB-47B1-BA61-B00ACC83A9DE}"/>
          </ac:spMkLst>
        </pc:spChg>
        <pc:spChg chg="add del">
          <ac:chgData name="Adrienne Cooper" userId="a62cdcf18bdccc1c" providerId="LiveId" clId="{D8D8AB64-1124-455F-8A9B-47554B06D5B6}" dt="2023-02-20T21:44:24.792" v="190" actId="26606"/>
          <ac:spMkLst>
            <pc:docMk/>
            <pc:sldMk cId="2254846052" sldId="403"/>
            <ac:spMk id="29" creationId="{F263A0B5-F8C4-4116-809F-78A768EA79A6}"/>
          </ac:spMkLst>
        </pc:spChg>
        <pc:spChg chg="add del">
          <ac:chgData name="Adrienne Cooper" userId="a62cdcf18bdccc1c" providerId="LiveId" clId="{D8D8AB64-1124-455F-8A9B-47554B06D5B6}" dt="2023-02-20T21:44:30.576" v="192" actId="26606"/>
          <ac:spMkLst>
            <pc:docMk/>
            <pc:sldMk cId="2254846052" sldId="403"/>
            <ac:spMk id="31" creationId="{3346177D-ADC4-4968-B747-5CFCD390B5B9}"/>
          </ac:spMkLst>
        </pc:spChg>
        <pc:spChg chg="add del">
          <ac:chgData name="Adrienne Cooper" userId="a62cdcf18bdccc1c" providerId="LiveId" clId="{D8D8AB64-1124-455F-8A9B-47554B06D5B6}" dt="2023-02-20T21:44:30.576" v="192" actId="26606"/>
          <ac:spMkLst>
            <pc:docMk/>
            <pc:sldMk cId="2254846052" sldId="403"/>
            <ac:spMk id="32" creationId="{0844A943-BF79-4FEA-ABB1-3BD54D236606}"/>
          </ac:spMkLst>
        </pc:spChg>
        <pc:spChg chg="add del">
          <ac:chgData name="Adrienne Cooper" userId="a62cdcf18bdccc1c" providerId="LiveId" clId="{D8D8AB64-1124-455F-8A9B-47554B06D5B6}" dt="2023-02-20T21:44:30.576" v="192" actId="26606"/>
          <ac:spMkLst>
            <pc:docMk/>
            <pc:sldMk cId="2254846052" sldId="403"/>
            <ac:spMk id="33" creationId="{6437CC72-F4A8-4DC3-AFAB-D22C482C8100}"/>
          </ac:spMkLst>
        </pc:spChg>
        <pc:graphicFrameChg chg="add del">
          <ac:chgData name="Adrienne Cooper" userId="a62cdcf18bdccc1c" providerId="LiveId" clId="{D8D8AB64-1124-455F-8A9B-47554B06D5B6}" dt="2023-02-20T21:42:24.001" v="153" actId="26606"/>
          <ac:graphicFrameMkLst>
            <pc:docMk/>
            <pc:sldMk cId="2254846052" sldId="403"/>
            <ac:graphicFrameMk id="13" creationId="{50A30E60-9337-30AA-ED20-433839BD3A8A}"/>
          </ac:graphicFrameMkLst>
        </pc:graphicFrameChg>
        <pc:picChg chg="mod">
          <ac:chgData name="Adrienne Cooper" userId="a62cdcf18bdccc1c" providerId="LiveId" clId="{D8D8AB64-1124-455F-8A9B-47554B06D5B6}" dt="2023-02-20T21:44:30.576" v="192" actId="26606"/>
          <ac:picMkLst>
            <pc:docMk/>
            <pc:sldMk cId="2254846052" sldId="403"/>
            <ac:picMk id="11" creationId="{DEB3B1D6-9BBD-49C9-B178-8CE2D910256C}"/>
          </ac:picMkLst>
        </pc:picChg>
      </pc:sldChg>
      <pc:sldChg chg="del">
        <pc:chgData name="Adrienne Cooper" userId="a62cdcf18bdccc1c" providerId="LiveId" clId="{D8D8AB64-1124-455F-8A9B-47554B06D5B6}" dt="2023-02-20T22:23:54.088" v="2671" actId="47"/>
        <pc:sldMkLst>
          <pc:docMk/>
          <pc:sldMk cId="3458179767" sldId="596"/>
        </pc:sldMkLst>
      </pc:sldChg>
      <pc:sldChg chg="del">
        <pc:chgData name="Adrienne Cooper" userId="a62cdcf18bdccc1c" providerId="LiveId" clId="{D8D8AB64-1124-455F-8A9B-47554B06D5B6}" dt="2023-02-20T21:45:15.075" v="194" actId="47"/>
        <pc:sldMkLst>
          <pc:docMk/>
          <pc:sldMk cId="3094137670" sldId="598"/>
        </pc:sldMkLst>
      </pc:sldChg>
      <pc:sldChg chg="addSp delSp modSp del mod">
        <pc:chgData name="Adrienne Cooper" userId="a62cdcf18bdccc1c" providerId="LiveId" clId="{D8D8AB64-1124-455F-8A9B-47554B06D5B6}" dt="2023-02-20T22:33:23.840" v="3301" actId="47"/>
        <pc:sldMkLst>
          <pc:docMk/>
          <pc:sldMk cId="2311993512" sldId="605"/>
        </pc:sldMkLst>
        <pc:spChg chg="mod">
          <ac:chgData name="Adrienne Cooper" userId="a62cdcf18bdccc1c" providerId="LiveId" clId="{D8D8AB64-1124-455F-8A9B-47554B06D5B6}" dt="2023-02-20T22:32:08.053" v="3274" actId="21"/>
          <ac:spMkLst>
            <pc:docMk/>
            <pc:sldMk cId="2311993512" sldId="605"/>
            <ac:spMk id="3" creationId="{3FEB4945-8A28-48FF-AF75-12550974834B}"/>
          </ac:spMkLst>
        </pc:spChg>
        <pc:spChg chg="add mod">
          <ac:chgData name="Adrienne Cooper" userId="a62cdcf18bdccc1c" providerId="LiveId" clId="{D8D8AB64-1124-455F-8A9B-47554B06D5B6}" dt="2023-02-20T22:31:18.547" v="3268" actId="21"/>
          <ac:spMkLst>
            <pc:docMk/>
            <pc:sldMk cId="2311993512" sldId="605"/>
            <ac:spMk id="6" creationId="{BFEF74AA-622E-4D52-0B48-90DD04B903E6}"/>
          </ac:spMkLst>
        </pc:spChg>
        <pc:picChg chg="del">
          <ac:chgData name="Adrienne Cooper" userId="a62cdcf18bdccc1c" providerId="LiveId" clId="{D8D8AB64-1124-455F-8A9B-47554B06D5B6}" dt="2023-02-20T22:31:18.547" v="3268" actId="21"/>
          <ac:picMkLst>
            <pc:docMk/>
            <pc:sldMk cId="2311993512" sldId="605"/>
            <ac:picMk id="1028" creationId="{A838A221-D02C-4D8E-8B46-2B1B1EACC119}"/>
          </ac:picMkLst>
        </pc:picChg>
      </pc:sldChg>
      <pc:sldChg chg="modSp mod">
        <pc:chgData name="Adrienne Cooper" userId="a62cdcf18bdccc1c" providerId="LiveId" clId="{D8D8AB64-1124-455F-8A9B-47554B06D5B6}" dt="2023-02-20T22:33:04.199" v="3299" actId="20577"/>
        <pc:sldMkLst>
          <pc:docMk/>
          <pc:sldMk cId="628267682" sldId="606"/>
        </pc:sldMkLst>
        <pc:spChg chg="mod">
          <ac:chgData name="Adrienne Cooper" userId="a62cdcf18bdccc1c" providerId="LiveId" clId="{D8D8AB64-1124-455F-8A9B-47554B06D5B6}" dt="2023-02-20T22:33:04.199" v="3299" actId="20577"/>
          <ac:spMkLst>
            <pc:docMk/>
            <pc:sldMk cId="628267682" sldId="606"/>
            <ac:spMk id="2" creationId="{00000000-0000-0000-0000-000000000000}"/>
          </ac:spMkLst>
        </pc:spChg>
      </pc:sldChg>
      <pc:sldChg chg="modNotesTx">
        <pc:chgData name="Adrienne Cooper" userId="a62cdcf18bdccc1c" providerId="LiveId" clId="{D8D8AB64-1124-455F-8A9B-47554B06D5B6}" dt="2023-02-20T22:33:20.985" v="3300" actId="6549"/>
        <pc:sldMkLst>
          <pc:docMk/>
          <pc:sldMk cId="4247367202" sldId="608"/>
        </pc:sldMkLst>
      </pc:sldChg>
      <pc:sldChg chg="modSp mod modNotesTx">
        <pc:chgData name="Adrienne Cooper" userId="a62cdcf18bdccc1c" providerId="LiveId" clId="{D8D8AB64-1124-455F-8A9B-47554B06D5B6}" dt="2023-02-20T22:36:11.563" v="3455" actId="20577"/>
        <pc:sldMkLst>
          <pc:docMk/>
          <pc:sldMk cId="427861866" sldId="609"/>
        </pc:sldMkLst>
        <pc:spChg chg="mod">
          <ac:chgData name="Adrienne Cooper" userId="a62cdcf18bdccc1c" providerId="LiveId" clId="{D8D8AB64-1124-455F-8A9B-47554B06D5B6}" dt="2023-02-20T22:25:14.581" v="2761" actId="14100"/>
          <ac:spMkLst>
            <pc:docMk/>
            <pc:sldMk cId="427861866" sldId="609"/>
            <ac:spMk id="2" creationId="{14C3EE64-CA38-45F7-AA7B-624CC0019B47}"/>
          </ac:spMkLst>
        </pc:spChg>
        <pc:spChg chg="mod">
          <ac:chgData name="Adrienne Cooper" userId="a62cdcf18bdccc1c" providerId="LiveId" clId="{D8D8AB64-1124-455F-8A9B-47554B06D5B6}" dt="2023-02-20T22:33:34.542" v="3302" actId="20577"/>
          <ac:spMkLst>
            <pc:docMk/>
            <pc:sldMk cId="427861866" sldId="609"/>
            <ac:spMk id="3" creationId="{FD8E1F5C-A59D-4374-B00E-FEEC0971F5F7}"/>
          </ac:spMkLst>
        </pc:spChg>
      </pc:sldChg>
      <pc:sldChg chg="modNotesTx">
        <pc:chgData name="Adrienne Cooper" userId="a62cdcf18bdccc1c" providerId="LiveId" clId="{D8D8AB64-1124-455F-8A9B-47554B06D5B6}" dt="2023-02-20T21:46:16.313" v="254" actId="20577"/>
        <pc:sldMkLst>
          <pc:docMk/>
          <pc:sldMk cId="3614389666" sldId="614"/>
        </pc:sldMkLst>
      </pc:sldChg>
      <pc:sldChg chg="modNotesTx">
        <pc:chgData name="Adrienne Cooper" userId="a62cdcf18bdccc1c" providerId="LiveId" clId="{D8D8AB64-1124-455F-8A9B-47554B06D5B6}" dt="2023-02-20T22:06:06.747" v="1424"/>
        <pc:sldMkLst>
          <pc:docMk/>
          <pc:sldMk cId="2306501927" sldId="615"/>
        </pc:sldMkLst>
      </pc:sldChg>
      <pc:sldChg chg="ord">
        <pc:chgData name="Adrienne Cooper" userId="a62cdcf18bdccc1c" providerId="LiveId" clId="{D8D8AB64-1124-455F-8A9B-47554B06D5B6}" dt="2023-02-20T23:01:50.562" v="3969"/>
        <pc:sldMkLst>
          <pc:docMk/>
          <pc:sldMk cId="4275731537" sldId="621"/>
        </pc:sldMkLst>
      </pc:sldChg>
      <pc:sldChg chg="modSp mod">
        <pc:chgData name="Adrienne Cooper" userId="a62cdcf18bdccc1c" providerId="LiveId" clId="{D8D8AB64-1124-455F-8A9B-47554B06D5B6}" dt="2023-02-20T23:00:12.071" v="3953" actId="6549"/>
        <pc:sldMkLst>
          <pc:docMk/>
          <pc:sldMk cId="2170401520" sldId="622"/>
        </pc:sldMkLst>
        <pc:spChg chg="mod">
          <ac:chgData name="Adrienne Cooper" userId="a62cdcf18bdccc1c" providerId="LiveId" clId="{D8D8AB64-1124-455F-8A9B-47554B06D5B6}" dt="2023-02-20T23:00:12.071" v="3953" actId="6549"/>
          <ac:spMkLst>
            <pc:docMk/>
            <pc:sldMk cId="2170401520" sldId="622"/>
            <ac:spMk id="3" creationId="{62284C12-AA62-4005-A031-A6BE019350AA}"/>
          </ac:spMkLst>
        </pc:spChg>
      </pc:sldChg>
      <pc:sldChg chg="del">
        <pc:chgData name="Adrienne Cooper" userId="a62cdcf18bdccc1c" providerId="LiveId" clId="{D8D8AB64-1124-455F-8A9B-47554B06D5B6}" dt="2023-02-20T22:20:52.450" v="2448" actId="47"/>
        <pc:sldMkLst>
          <pc:docMk/>
          <pc:sldMk cId="2530547266" sldId="626"/>
        </pc:sldMkLst>
      </pc:sldChg>
      <pc:sldChg chg="del">
        <pc:chgData name="Adrienne Cooper" userId="a62cdcf18bdccc1c" providerId="LiveId" clId="{D8D8AB64-1124-455F-8A9B-47554B06D5B6}" dt="2023-02-20T21:39:40.338" v="83" actId="47"/>
        <pc:sldMkLst>
          <pc:docMk/>
          <pc:sldMk cId="922139817" sldId="627"/>
        </pc:sldMkLst>
      </pc:sldChg>
      <pc:sldChg chg="del">
        <pc:chgData name="Adrienne Cooper" userId="a62cdcf18bdccc1c" providerId="LiveId" clId="{D8D8AB64-1124-455F-8A9B-47554B06D5B6}" dt="2023-02-20T21:39:41.401" v="84" actId="47"/>
        <pc:sldMkLst>
          <pc:docMk/>
          <pc:sldMk cId="2871895700" sldId="628"/>
        </pc:sldMkLst>
      </pc:sldChg>
      <pc:sldChg chg="modSp mod ord modNotesTx">
        <pc:chgData name="Adrienne Cooper" userId="a62cdcf18bdccc1c" providerId="LiveId" clId="{D8D8AB64-1124-455F-8A9B-47554B06D5B6}" dt="2023-02-20T22:59:26.341" v="3947" actId="20577"/>
        <pc:sldMkLst>
          <pc:docMk/>
          <pc:sldMk cId="1016831917" sldId="629"/>
        </pc:sldMkLst>
        <pc:spChg chg="mod">
          <ac:chgData name="Adrienne Cooper" userId="a62cdcf18bdccc1c" providerId="LiveId" clId="{D8D8AB64-1124-455F-8A9B-47554B06D5B6}" dt="2023-02-20T22:38:23.625" v="3471" actId="20577"/>
          <ac:spMkLst>
            <pc:docMk/>
            <pc:sldMk cId="1016831917" sldId="629"/>
            <ac:spMk id="2" creationId="{DB235722-76A4-B2C9-3490-1E2A3C18D82C}"/>
          </ac:spMkLst>
        </pc:spChg>
        <pc:graphicFrameChg chg="mod">
          <ac:chgData name="Adrienne Cooper" userId="a62cdcf18bdccc1c" providerId="LiveId" clId="{D8D8AB64-1124-455F-8A9B-47554B06D5B6}" dt="2023-02-20T22:57:53.290" v="3711" actId="20577"/>
          <ac:graphicFrameMkLst>
            <pc:docMk/>
            <pc:sldMk cId="1016831917" sldId="629"/>
            <ac:graphicFrameMk id="5" creationId="{E4F358B1-7067-9CCD-DDCC-50E6D434BF71}"/>
          </ac:graphicFrameMkLst>
        </pc:graphicFrameChg>
      </pc:sldChg>
      <pc:sldChg chg="ord">
        <pc:chgData name="Adrienne Cooper" userId="a62cdcf18bdccc1c" providerId="LiveId" clId="{D8D8AB64-1124-455F-8A9B-47554B06D5B6}" dt="2023-02-20T22:21:51.692" v="2456"/>
        <pc:sldMkLst>
          <pc:docMk/>
          <pc:sldMk cId="372777298" sldId="630"/>
        </pc:sldMkLst>
      </pc:sldChg>
      <pc:sldChg chg="addSp delSp modSp mod ord">
        <pc:chgData name="Adrienne Cooper" userId="a62cdcf18bdccc1c" providerId="LiveId" clId="{D8D8AB64-1124-455F-8A9B-47554B06D5B6}" dt="2023-02-20T22:28:39.495" v="3021"/>
        <pc:sldMkLst>
          <pc:docMk/>
          <pc:sldMk cId="2276824032" sldId="631"/>
        </pc:sldMkLst>
        <pc:spChg chg="mod">
          <ac:chgData name="Adrienne Cooper" userId="a62cdcf18bdccc1c" providerId="LiveId" clId="{D8D8AB64-1124-455F-8A9B-47554B06D5B6}" dt="2023-02-20T22:28:13.103" v="3019" actId="26606"/>
          <ac:spMkLst>
            <pc:docMk/>
            <pc:sldMk cId="2276824032" sldId="631"/>
            <ac:spMk id="2" creationId="{B062FB1F-738A-88B8-7592-6FCCD5FF96A3}"/>
          </ac:spMkLst>
        </pc:spChg>
        <pc:spChg chg="del">
          <ac:chgData name="Adrienne Cooper" userId="a62cdcf18bdccc1c" providerId="LiveId" clId="{D8D8AB64-1124-455F-8A9B-47554B06D5B6}" dt="2023-02-20T22:28:13.103" v="3019" actId="26606"/>
          <ac:spMkLst>
            <pc:docMk/>
            <pc:sldMk cId="2276824032" sldId="631"/>
            <ac:spMk id="10" creationId="{665DBBEF-238B-476B-96AB-8AAC3224ECEA}"/>
          </ac:spMkLst>
        </pc:spChg>
        <pc:spChg chg="del">
          <ac:chgData name="Adrienne Cooper" userId="a62cdcf18bdccc1c" providerId="LiveId" clId="{D8D8AB64-1124-455F-8A9B-47554B06D5B6}" dt="2023-02-20T22:28:13.103" v="3019" actId="26606"/>
          <ac:spMkLst>
            <pc:docMk/>
            <pc:sldMk cId="2276824032" sldId="631"/>
            <ac:spMk id="12" creationId="{3FCFB1DE-0B7E-48CC-BA90-B2AB0889F9D6}"/>
          </ac:spMkLst>
        </pc:spChg>
        <pc:spChg chg="add">
          <ac:chgData name="Adrienne Cooper" userId="a62cdcf18bdccc1c" providerId="LiveId" clId="{D8D8AB64-1124-455F-8A9B-47554B06D5B6}" dt="2023-02-20T22:28:13.103" v="3019" actId="26606"/>
          <ac:spMkLst>
            <pc:docMk/>
            <pc:sldMk cId="2276824032" sldId="631"/>
            <ac:spMk id="17" creationId="{3301E07F-4F79-4B58-8698-EF24DC1ECDBF}"/>
          </ac:spMkLst>
        </pc:spChg>
        <pc:spChg chg="add">
          <ac:chgData name="Adrienne Cooper" userId="a62cdcf18bdccc1c" providerId="LiveId" clId="{D8D8AB64-1124-455F-8A9B-47554B06D5B6}" dt="2023-02-20T22:28:13.103" v="3019" actId="26606"/>
          <ac:spMkLst>
            <pc:docMk/>
            <pc:sldMk cId="2276824032" sldId="631"/>
            <ac:spMk id="19" creationId="{E58B2195-5055-402F-A3E7-53FF0E4980C3}"/>
          </ac:spMkLst>
        </pc:spChg>
        <pc:spChg chg="add">
          <ac:chgData name="Adrienne Cooper" userId="a62cdcf18bdccc1c" providerId="LiveId" clId="{D8D8AB64-1124-455F-8A9B-47554B06D5B6}" dt="2023-02-20T22:28:13.103" v="3019" actId="26606"/>
          <ac:spMkLst>
            <pc:docMk/>
            <pc:sldMk cId="2276824032" sldId="631"/>
            <ac:spMk id="21" creationId="{9EE6F773-742A-491A-9A00-A2A150DF500A}"/>
          </ac:spMkLst>
        </pc:spChg>
        <pc:picChg chg="mod">
          <ac:chgData name="Adrienne Cooper" userId="a62cdcf18bdccc1c" providerId="LiveId" clId="{D8D8AB64-1124-455F-8A9B-47554B06D5B6}" dt="2023-02-20T22:28:13.103" v="3019" actId="26606"/>
          <ac:picMkLst>
            <pc:docMk/>
            <pc:sldMk cId="2276824032" sldId="631"/>
            <ac:picMk id="7" creationId="{7391675F-945E-242E-53F4-9AD1ED0ADDD2}"/>
          </ac:picMkLst>
        </pc:picChg>
      </pc:sldChg>
      <pc:sldChg chg="addSp modSp new mod ord setBg modNotesTx">
        <pc:chgData name="Adrienne Cooper" userId="a62cdcf18bdccc1c" providerId="LiveId" clId="{D8D8AB64-1124-455F-8A9B-47554B06D5B6}" dt="2023-02-20T22:02:08.492" v="1096" actId="20577"/>
        <pc:sldMkLst>
          <pc:docMk/>
          <pc:sldMk cId="1581183120" sldId="632"/>
        </pc:sldMkLst>
        <pc:spChg chg="mod">
          <ac:chgData name="Adrienne Cooper" userId="a62cdcf18bdccc1c" providerId="LiveId" clId="{D8D8AB64-1124-455F-8A9B-47554B06D5B6}" dt="2023-02-20T22:01:12.799" v="980" actId="20577"/>
          <ac:spMkLst>
            <pc:docMk/>
            <pc:sldMk cId="1581183120" sldId="632"/>
            <ac:spMk id="2" creationId="{567C4BED-79DA-F8B3-F5A9-B1139F80C67F}"/>
          </ac:spMkLst>
        </pc:spChg>
        <pc:spChg chg="mod">
          <ac:chgData name="Adrienne Cooper" userId="a62cdcf18bdccc1c" providerId="LiveId" clId="{D8D8AB64-1124-455F-8A9B-47554B06D5B6}" dt="2023-02-20T22:01:19.611" v="981" actId="20577"/>
          <ac:spMkLst>
            <pc:docMk/>
            <pc:sldMk cId="1581183120" sldId="632"/>
            <ac:spMk id="3" creationId="{D176ECA1-DE84-806A-322B-D617B17503A5}"/>
          </ac:spMkLst>
        </pc:spChg>
        <pc:spChg chg="add">
          <ac:chgData name="Adrienne Cooper" userId="a62cdcf18bdccc1c" providerId="LiveId" clId="{D8D8AB64-1124-455F-8A9B-47554B06D5B6}" dt="2023-02-20T21:50:39.384" v="402" actId="26606"/>
          <ac:spMkLst>
            <pc:docMk/>
            <pc:sldMk cId="1581183120" sldId="632"/>
            <ac:spMk id="8" creationId="{F837543A-6020-4505-A233-C9DB4BF74011}"/>
          </ac:spMkLst>
        </pc:spChg>
        <pc:spChg chg="add">
          <ac:chgData name="Adrienne Cooper" userId="a62cdcf18bdccc1c" providerId="LiveId" clId="{D8D8AB64-1124-455F-8A9B-47554B06D5B6}" dt="2023-02-20T21:50:39.384" v="402" actId="26606"/>
          <ac:spMkLst>
            <pc:docMk/>
            <pc:sldMk cId="1581183120" sldId="632"/>
            <ac:spMk id="10" creationId="{35B16301-FB18-48BA-A6DD-C37CAF6F9A18}"/>
          </ac:spMkLst>
        </pc:spChg>
        <pc:spChg chg="add">
          <ac:chgData name="Adrienne Cooper" userId="a62cdcf18bdccc1c" providerId="LiveId" clId="{D8D8AB64-1124-455F-8A9B-47554B06D5B6}" dt="2023-02-20T21:50:39.384" v="402" actId="26606"/>
          <ac:spMkLst>
            <pc:docMk/>
            <pc:sldMk cId="1581183120" sldId="632"/>
            <ac:spMk id="12" creationId="{C3C0D90E-074A-4F52-9B11-B52BEF4BCBE5}"/>
          </ac:spMkLst>
        </pc:spChg>
        <pc:spChg chg="add">
          <ac:chgData name="Adrienne Cooper" userId="a62cdcf18bdccc1c" providerId="LiveId" clId="{D8D8AB64-1124-455F-8A9B-47554B06D5B6}" dt="2023-02-20T21:50:39.384" v="402" actId="26606"/>
          <ac:spMkLst>
            <pc:docMk/>
            <pc:sldMk cId="1581183120" sldId="632"/>
            <ac:spMk id="14" creationId="{CABBD4C1-E6F8-46F6-8152-A8A97490BF4D}"/>
          </ac:spMkLst>
        </pc:spChg>
        <pc:spChg chg="add">
          <ac:chgData name="Adrienne Cooper" userId="a62cdcf18bdccc1c" providerId="LiveId" clId="{D8D8AB64-1124-455F-8A9B-47554B06D5B6}" dt="2023-02-20T21:50:39.384" v="402" actId="26606"/>
          <ac:spMkLst>
            <pc:docMk/>
            <pc:sldMk cId="1581183120" sldId="632"/>
            <ac:spMk id="16" creationId="{83BA5EF5-1FE9-4BF9-83BB-269BCDDF6156}"/>
          </ac:spMkLst>
        </pc:spChg>
        <pc:spChg chg="add">
          <ac:chgData name="Adrienne Cooper" userId="a62cdcf18bdccc1c" providerId="LiveId" clId="{D8D8AB64-1124-455F-8A9B-47554B06D5B6}" dt="2023-02-20T21:50:39.384" v="402" actId="26606"/>
          <ac:spMkLst>
            <pc:docMk/>
            <pc:sldMk cId="1581183120" sldId="632"/>
            <ac:spMk id="20" creationId="{88853921-7BC9-4BDE-ACAB-133C683C82D6}"/>
          </ac:spMkLst>
        </pc:spChg>
        <pc:spChg chg="add">
          <ac:chgData name="Adrienne Cooper" userId="a62cdcf18bdccc1c" providerId="LiveId" clId="{D8D8AB64-1124-455F-8A9B-47554B06D5B6}" dt="2023-02-20T21:50:39.384" v="402" actId="26606"/>
          <ac:spMkLst>
            <pc:docMk/>
            <pc:sldMk cId="1581183120" sldId="632"/>
            <ac:spMk id="22" creationId="{09192968-3AE7-4470-A61C-97294BB92731}"/>
          </ac:spMkLst>
        </pc:spChg>
        <pc:spChg chg="add">
          <ac:chgData name="Adrienne Cooper" userId="a62cdcf18bdccc1c" providerId="LiveId" clId="{D8D8AB64-1124-455F-8A9B-47554B06D5B6}" dt="2023-02-20T21:50:39.384" v="402" actId="26606"/>
          <ac:spMkLst>
            <pc:docMk/>
            <pc:sldMk cId="1581183120" sldId="632"/>
            <ac:spMk id="24" creationId="{3AB72E55-43E4-4356-BFE8-E2102CB0B505}"/>
          </ac:spMkLst>
        </pc:spChg>
        <pc:cxnChg chg="add">
          <ac:chgData name="Adrienne Cooper" userId="a62cdcf18bdccc1c" providerId="LiveId" clId="{D8D8AB64-1124-455F-8A9B-47554B06D5B6}" dt="2023-02-20T21:50:39.384" v="402" actId="26606"/>
          <ac:cxnSpMkLst>
            <pc:docMk/>
            <pc:sldMk cId="1581183120" sldId="632"/>
            <ac:cxnSpMk id="18" creationId="{4B3BCACB-5880-460B-9606-8C433A9AF99D}"/>
          </ac:cxnSpMkLst>
        </pc:cxnChg>
      </pc:sldChg>
      <pc:sldChg chg="del">
        <pc:chgData name="Adrienne Cooper" userId="a62cdcf18bdccc1c" providerId="LiveId" clId="{D8D8AB64-1124-455F-8A9B-47554B06D5B6}" dt="2023-02-20T21:39:48.479" v="85" actId="47"/>
        <pc:sldMkLst>
          <pc:docMk/>
          <pc:sldMk cId="3175155934" sldId="632"/>
        </pc:sldMkLst>
      </pc:sldChg>
      <pc:sldChg chg="new del">
        <pc:chgData name="Adrienne Cooper" userId="a62cdcf18bdccc1c" providerId="LiveId" clId="{D8D8AB64-1124-455F-8A9B-47554B06D5B6}" dt="2023-02-20T22:08:12.290" v="1476" actId="47"/>
        <pc:sldMkLst>
          <pc:docMk/>
          <pc:sldMk cId="1232208597" sldId="633"/>
        </pc:sldMkLst>
      </pc:sldChg>
      <pc:sldChg chg="addSp delSp new del mod">
        <pc:chgData name="Adrienne Cooper" userId="a62cdcf18bdccc1c" providerId="LiveId" clId="{D8D8AB64-1124-455F-8A9B-47554B06D5B6}" dt="2023-02-20T22:02:11.955" v="1097" actId="47"/>
        <pc:sldMkLst>
          <pc:docMk/>
          <pc:sldMk cId="1283749755" sldId="634"/>
        </pc:sldMkLst>
        <pc:spChg chg="add del">
          <ac:chgData name="Adrienne Cooper" userId="a62cdcf18bdccc1c" providerId="LiveId" clId="{D8D8AB64-1124-455F-8A9B-47554B06D5B6}" dt="2023-02-20T21:55:07.002" v="467" actId="22"/>
          <ac:spMkLst>
            <pc:docMk/>
            <pc:sldMk cId="1283749755" sldId="634"/>
            <ac:spMk id="5" creationId="{D2FFB734-532D-8D3C-E681-1AE548546B06}"/>
          </ac:spMkLst>
        </pc:spChg>
      </pc:sldChg>
      <pc:sldChg chg="addSp delSp modSp new del mod setBg setClrOvrMap">
        <pc:chgData name="Adrienne Cooper" userId="a62cdcf18bdccc1c" providerId="LiveId" clId="{D8D8AB64-1124-455F-8A9B-47554B06D5B6}" dt="2023-02-20T21:50:10.052" v="400" actId="47"/>
        <pc:sldMkLst>
          <pc:docMk/>
          <pc:sldMk cId="4191803250" sldId="634"/>
        </pc:sldMkLst>
        <pc:spChg chg="mod">
          <ac:chgData name="Adrienne Cooper" userId="a62cdcf18bdccc1c" providerId="LiveId" clId="{D8D8AB64-1124-455F-8A9B-47554B06D5B6}" dt="2023-02-20T21:49:49.493" v="399" actId="26606"/>
          <ac:spMkLst>
            <pc:docMk/>
            <pc:sldMk cId="4191803250" sldId="634"/>
            <ac:spMk id="2" creationId="{6E35EC19-DED2-A0FB-F37F-077F570C36EF}"/>
          </ac:spMkLst>
        </pc:spChg>
        <pc:spChg chg="del">
          <ac:chgData name="Adrienne Cooper" userId="a62cdcf18bdccc1c" providerId="LiveId" clId="{D8D8AB64-1124-455F-8A9B-47554B06D5B6}" dt="2023-02-20T21:49:49.493" v="399" actId="26606"/>
          <ac:spMkLst>
            <pc:docMk/>
            <pc:sldMk cId="4191803250" sldId="634"/>
            <ac:spMk id="3" creationId="{8B403DC1-839F-0ED1-1CFB-0B0C9BFB0AFD}"/>
          </ac:spMkLst>
        </pc:spChg>
        <pc:spChg chg="add">
          <ac:chgData name="Adrienne Cooper" userId="a62cdcf18bdccc1c" providerId="LiveId" clId="{D8D8AB64-1124-455F-8A9B-47554B06D5B6}" dt="2023-02-20T21:49:49.493" v="399" actId="26606"/>
          <ac:spMkLst>
            <pc:docMk/>
            <pc:sldMk cId="4191803250" sldId="634"/>
            <ac:spMk id="8" creationId="{66B332A4-D438-4773-A77F-5ED49A448D9D}"/>
          </ac:spMkLst>
        </pc:spChg>
        <pc:spChg chg="add">
          <ac:chgData name="Adrienne Cooper" userId="a62cdcf18bdccc1c" providerId="LiveId" clId="{D8D8AB64-1124-455F-8A9B-47554B06D5B6}" dt="2023-02-20T21:49:49.493" v="399" actId="26606"/>
          <ac:spMkLst>
            <pc:docMk/>
            <pc:sldMk cId="4191803250" sldId="634"/>
            <ac:spMk id="10" creationId="{DF9AD32D-FF05-44F4-BD4D-9CEE89B71EB9}"/>
          </ac:spMkLst>
        </pc:spChg>
      </pc:sldChg>
      <pc:sldChg chg="addSp modSp new mod ord setBg">
        <pc:chgData name="Adrienne Cooper" userId="a62cdcf18bdccc1c" providerId="LiveId" clId="{D8D8AB64-1124-455F-8A9B-47554B06D5B6}" dt="2023-02-20T22:00:48.403" v="958" actId="6549"/>
        <pc:sldMkLst>
          <pc:docMk/>
          <pc:sldMk cId="1439353459" sldId="635"/>
        </pc:sldMkLst>
        <pc:spChg chg="mod">
          <ac:chgData name="Adrienne Cooper" userId="a62cdcf18bdccc1c" providerId="LiveId" clId="{D8D8AB64-1124-455F-8A9B-47554B06D5B6}" dt="2023-02-20T21:56:48.573" v="518" actId="14100"/>
          <ac:spMkLst>
            <pc:docMk/>
            <pc:sldMk cId="1439353459" sldId="635"/>
            <ac:spMk id="2" creationId="{6C3E5FA3-1AB4-C3BB-8885-28CABB218323}"/>
          </ac:spMkLst>
        </pc:spChg>
        <pc:spChg chg="mod">
          <ac:chgData name="Adrienne Cooper" userId="a62cdcf18bdccc1c" providerId="LiveId" clId="{D8D8AB64-1124-455F-8A9B-47554B06D5B6}" dt="2023-02-20T22:00:48.403" v="958" actId="6549"/>
          <ac:spMkLst>
            <pc:docMk/>
            <pc:sldMk cId="1439353459" sldId="635"/>
            <ac:spMk id="3" creationId="{F4AE45DC-52EA-BBAC-0632-56F64F22FBAF}"/>
          </ac:spMkLst>
        </pc:spChg>
        <pc:spChg chg="add">
          <ac:chgData name="Adrienne Cooper" userId="a62cdcf18bdccc1c" providerId="LiveId" clId="{D8D8AB64-1124-455F-8A9B-47554B06D5B6}" dt="2023-02-20T21:56:10.201" v="473" actId="26606"/>
          <ac:spMkLst>
            <pc:docMk/>
            <pc:sldMk cId="1439353459" sldId="635"/>
            <ac:spMk id="8" creationId="{C2554CA6-288E-4202-BC52-2E5A8F0C0AED}"/>
          </ac:spMkLst>
        </pc:spChg>
        <pc:spChg chg="add">
          <ac:chgData name="Adrienne Cooper" userId="a62cdcf18bdccc1c" providerId="LiveId" clId="{D8D8AB64-1124-455F-8A9B-47554B06D5B6}" dt="2023-02-20T21:56:10.201" v="473" actId="26606"/>
          <ac:spMkLst>
            <pc:docMk/>
            <pc:sldMk cId="1439353459" sldId="635"/>
            <ac:spMk id="10" creationId="{B10BB131-AC8E-4A8E-A5D1-36260F720C3B}"/>
          </ac:spMkLst>
        </pc:spChg>
        <pc:spChg chg="add">
          <ac:chgData name="Adrienne Cooper" userId="a62cdcf18bdccc1c" providerId="LiveId" clId="{D8D8AB64-1124-455F-8A9B-47554B06D5B6}" dt="2023-02-20T21:56:10.201" v="473" actId="26606"/>
          <ac:spMkLst>
            <pc:docMk/>
            <pc:sldMk cId="1439353459" sldId="635"/>
            <ac:spMk id="12" creationId="{5B7778FC-632E-4DCA-A7CB-0D7731CCF970}"/>
          </ac:spMkLst>
        </pc:spChg>
        <pc:spChg chg="add">
          <ac:chgData name="Adrienne Cooper" userId="a62cdcf18bdccc1c" providerId="LiveId" clId="{D8D8AB64-1124-455F-8A9B-47554B06D5B6}" dt="2023-02-20T21:56:10.201" v="473" actId="26606"/>
          <ac:spMkLst>
            <pc:docMk/>
            <pc:sldMk cId="1439353459" sldId="635"/>
            <ac:spMk id="14" creationId="{FA23A907-97FB-4A8F-880A-DD77401C4296}"/>
          </ac:spMkLst>
        </pc:spChg>
      </pc:sldChg>
      <pc:sldChg chg="addSp modSp new mod setBg modNotesTx">
        <pc:chgData name="Adrienne Cooper" userId="a62cdcf18bdccc1c" providerId="LiveId" clId="{D8D8AB64-1124-455F-8A9B-47554B06D5B6}" dt="2023-02-20T22:18:42.791" v="2447" actId="20577"/>
        <pc:sldMkLst>
          <pc:docMk/>
          <pc:sldMk cId="3460351652" sldId="636"/>
        </pc:sldMkLst>
        <pc:spChg chg="mod">
          <ac:chgData name="Adrienne Cooper" userId="a62cdcf18bdccc1c" providerId="LiveId" clId="{D8D8AB64-1124-455F-8A9B-47554B06D5B6}" dt="2023-02-20T22:08:38.291" v="1492" actId="20577"/>
          <ac:spMkLst>
            <pc:docMk/>
            <pc:sldMk cId="3460351652" sldId="636"/>
            <ac:spMk id="2" creationId="{3872B324-D00F-2C0D-4910-5C6C462EBD6F}"/>
          </ac:spMkLst>
        </pc:spChg>
        <pc:spChg chg="mod">
          <ac:chgData name="Adrienne Cooper" userId="a62cdcf18bdccc1c" providerId="LiveId" clId="{D8D8AB64-1124-455F-8A9B-47554B06D5B6}" dt="2023-02-20T22:13:59.775" v="1996" actId="20577"/>
          <ac:spMkLst>
            <pc:docMk/>
            <pc:sldMk cId="3460351652" sldId="636"/>
            <ac:spMk id="3" creationId="{06A86DB9-3D98-F44F-4F4D-F11CA3093D21}"/>
          </ac:spMkLst>
        </pc:spChg>
        <pc:spChg chg="add">
          <ac:chgData name="Adrienne Cooper" userId="a62cdcf18bdccc1c" providerId="LiveId" clId="{D8D8AB64-1124-455F-8A9B-47554B06D5B6}" dt="2023-02-20T22:08:30.226" v="1478" actId="26606"/>
          <ac:spMkLst>
            <pc:docMk/>
            <pc:sldMk cId="3460351652" sldId="636"/>
            <ac:spMk id="8" creationId="{907EF6B7-1338-4443-8C46-6A318D952DFD}"/>
          </ac:spMkLst>
        </pc:spChg>
        <pc:spChg chg="add">
          <ac:chgData name="Adrienne Cooper" userId="a62cdcf18bdccc1c" providerId="LiveId" clId="{D8D8AB64-1124-455F-8A9B-47554B06D5B6}" dt="2023-02-20T22:08:30.226" v="1478" actId="26606"/>
          <ac:spMkLst>
            <pc:docMk/>
            <pc:sldMk cId="3460351652" sldId="636"/>
            <ac:spMk id="10" creationId="{DAAE4CDD-124C-4DCF-9584-B6033B545DD5}"/>
          </ac:spMkLst>
        </pc:spChg>
        <pc:spChg chg="add">
          <ac:chgData name="Adrienne Cooper" userId="a62cdcf18bdccc1c" providerId="LiveId" clId="{D8D8AB64-1124-455F-8A9B-47554B06D5B6}" dt="2023-02-20T22:08:30.226" v="1478" actId="26606"/>
          <ac:spMkLst>
            <pc:docMk/>
            <pc:sldMk cId="3460351652" sldId="636"/>
            <ac:spMk id="12" creationId="{081E4A58-353D-44AE-B2FC-2A74E2E400F7}"/>
          </ac:spMkLst>
        </pc:spChg>
      </pc:sldChg>
      <pc:sldChg chg="modSp new del mod">
        <pc:chgData name="Adrienne Cooper" userId="a62cdcf18bdccc1c" providerId="LiveId" clId="{D8D8AB64-1124-455F-8A9B-47554B06D5B6}" dt="2023-02-20T22:35:41.501" v="3430" actId="47"/>
        <pc:sldMkLst>
          <pc:docMk/>
          <pc:sldMk cId="2446344868" sldId="637"/>
        </pc:sldMkLst>
        <pc:spChg chg="mod">
          <ac:chgData name="Adrienne Cooper" userId="a62cdcf18bdccc1c" providerId="LiveId" clId="{D8D8AB64-1124-455F-8A9B-47554B06D5B6}" dt="2023-02-20T22:35:31.336" v="3429" actId="20577"/>
          <ac:spMkLst>
            <pc:docMk/>
            <pc:sldMk cId="2446344868" sldId="637"/>
            <ac:spMk id="2" creationId="{0B4DC984-5E36-A983-4D36-EF1809E4C2E0}"/>
          </ac:spMkLst>
        </pc:spChg>
      </pc:sldChg>
      <pc:sldChg chg="new del">
        <pc:chgData name="Adrienne Cooper" userId="a62cdcf18bdccc1c" providerId="LiveId" clId="{D8D8AB64-1124-455F-8A9B-47554B06D5B6}" dt="2023-02-20T22:28:08.500" v="3018" actId="47"/>
        <pc:sldMkLst>
          <pc:docMk/>
          <pc:sldMk cId="4091160474" sldId="63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AB164A-239B-A941-BF9B-52A785F7AE23}" type="doc">
      <dgm:prSet loTypeId="urn:microsoft.com/office/officeart/2005/8/layout/radial3" loCatId="" qsTypeId="urn:microsoft.com/office/officeart/2005/8/quickstyle/simple4" qsCatId="simple" csTypeId="urn:microsoft.com/office/officeart/2005/8/colors/accent1_2" csCatId="accent1" phldr="1"/>
      <dgm:spPr/>
      <dgm:t>
        <a:bodyPr/>
        <a:lstStyle/>
        <a:p>
          <a:endParaRPr lang="en-US"/>
        </a:p>
      </dgm:t>
    </dgm:pt>
    <dgm:pt modelId="{6EBD1D3E-A110-0A41-BAA4-BDD77544CCBD}">
      <dgm:prSet phldrT="[Text]"/>
      <dgm:spPr/>
      <dgm:t>
        <a:bodyPr/>
        <a:lstStyle/>
        <a:p>
          <a:r>
            <a:rPr lang="en-US" dirty="0"/>
            <a:t>Strengths Based Approaches</a:t>
          </a:r>
        </a:p>
      </dgm:t>
    </dgm:pt>
    <dgm:pt modelId="{6985CF6E-EBCA-6445-ABF6-D22F585EA30C}" type="parTrans" cxnId="{F16D27C0-3667-EB4B-B558-5F5A12D647A5}">
      <dgm:prSet/>
      <dgm:spPr/>
      <dgm:t>
        <a:bodyPr/>
        <a:lstStyle/>
        <a:p>
          <a:endParaRPr lang="en-US"/>
        </a:p>
      </dgm:t>
    </dgm:pt>
    <dgm:pt modelId="{9C109E66-2C2E-5E42-956C-A8085A31631F}" type="sibTrans" cxnId="{F16D27C0-3667-EB4B-B558-5F5A12D647A5}">
      <dgm:prSet/>
      <dgm:spPr/>
      <dgm:t>
        <a:bodyPr/>
        <a:lstStyle/>
        <a:p>
          <a:endParaRPr lang="en-US"/>
        </a:p>
      </dgm:t>
    </dgm:pt>
    <dgm:pt modelId="{B8ACF5C2-9529-CB4C-8681-0D3BA4E402CB}">
      <dgm:prSet phldrT="[Text]"/>
      <dgm:spPr/>
      <dgm:t>
        <a:bodyPr/>
        <a:lstStyle/>
        <a:p>
          <a:r>
            <a:rPr lang="en-GB" dirty="0"/>
            <a:t>ASSET BASED COMMUNITY DEVELOPMENT (ABCD)</a:t>
          </a:r>
          <a:endParaRPr lang="en-US" dirty="0"/>
        </a:p>
      </dgm:t>
    </dgm:pt>
    <dgm:pt modelId="{D72185BB-30C0-CE41-BA16-0E985A302BED}" type="parTrans" cxnId="{A837E80E-7C7E-EF4E-BE63-35A8EB8F8C73}">
      <dgm:prSet/>
      <dgm:spPr/>
      <dgm:t>
        <a:bodyPr/>
        <a:lstStyle/>
        <a:p>
          <a:endParaRPr lang="en-US"/>
        </a:p>
      </dgm:t>
    </dgm:pt>
    <dgm:pt modelId="{627E42FC-87AB-1144-B21A-3D8350F7196E}" type="sibTrans" cxnId="{A837E80E-7C7E-EF4E-BE63-35A8EB8F8C73}">
      <dgm:prSet/>
      <dgm:spPr/>
      <dgm:t>
        <a:bodyPr/>
        <a:lstStyle/>
        <a:p>
          <a:endParaRPr lang="en-US"/>
        </a:p>
      </dgm:t>
    </dgm:pt>
    <dgm:pt modelId="{2CA31DF5-9792-4C48-988D-FE5683772DDE}">
      <dgm:prSet phldrT="[Text]"/>
      <dgm:spPr/>
      <dgm:t>
        <a:bodyPr/>
        <a:lstStyle/>
        <a:p>
          <a:r>
            <a:rPr lang="en-US" dirty="0"/>
            <a:t>Systemic  Social Work</a:t>
          </a:r>
        </a:p>
      </dgm:t>
    </dgm:pt>
    <dgm:pt modelId="{2AA68286-564A-604B-8127-8F7EB45E199D}" type="parTrans" cxnId="{27919166-1A65-0F45-8CDC-41E96B72131A}">
      <dgm:prSet/>
      <dgm:spPr/>
      <dgm:t>
        <a:bodyPr/>
        <a:lstStyle/>
        <a:p>
          <a:endParaRPr lang="en-US"/>
        </a:p>
      </dgm:t>
    </dgm:pt>
    <dgm:pt modelId="{36748C44-3F65-3845-904D-6D6718B96B72}" type="sibTrans" cxnId="{27919166-1A65-0F45-8CDC-41E96B72131A}">
      <dgm:prSet/>
      <dgm:spPr/>
      <dgm:t>
        <a:bodyPr/>
        <a:lstStyle/>
        <a:p>
          <a:endParaRPr lang="en-US"/>
        </a:p>
      </dgm:t>
    </dgm:pt>
    <dgm:pt modelId="{57AA1AC9-5359-454E-B140-FDE5B90B672D}">
      <dgm:prSet phldrT="[Text]"/>
      <dgm:spPr/>
      <dgm:t>
        <a:bodyPr/>
        <a:lstStyle/>
        <a:p>
          <a:r>
            <a:rPr lang="en-US" dirty="0"/>
            <a:t>Person Centred Approaches</a:t>
          </a:r>
        </a:p>
      </dgm:t>
    </dgm:pt>
    <dgm:pt modelId="{EEDCC2C6-EA7C-5840-ACA3-0DB0BB2FE090}" type="parTrans" cxnId="{45AE591E-90EC-9F4C-BCF1-D548F8C222EB}">
      <dgm:prSet/>
      <dgm:spPr/>
      <dgm:t>
        <a:bodyPr/>
        <a:lstStyle/>
        <a:p>
          <a:endParaRPr lang="en-US"/>
        </a:p>
      </dgm:t>
    </dgm:pt>
    <dgm:pt modelId="{7233C00D-452C-A342-874D-2752D9BB0D5D}" type="sibTrans" cxnId="{45AE591E-90EC-9F4C-BCF1-D548F8C222EB}">
      <dgm:prSet/>
      <dgm:spPr/>
      <dgm:t>
        <a:bodyPr/>
        <a:lstStyle/>
        <a:p>
          <a:endParaRPr lang="en-US"/>
        </a:p>
      </dgm:t>
    </dgm:pt>
    <dgm:pt modelId="{E300A848-D773-764F-9123-7B41D043FFB8}">
      <dgm:prSet phldrT="[Text]"/>
      <dgm:spPr/>
      <dgm:t>
        <a:bodyPr/>
        <a:lstStyle/>
        <a:p>
          <a:r>
            <a:rPr lang="en-US" dirty="0"/>
            <a:t>Narrative Approaches</a:t>
          </a:r>
        </a:p>
      </dgm:t>
    </dgm:pt>
    <dgm:pt modelId="{1F96E811-1DC5-C741-929C-5EA42DCA7C76}" type="parTrans" cxnId="{E48965C4-AD8E-1F45-9CC5-069ECE6647CF}">
      <dgm:prSet/>
      <dgm:spPr/>
      <dgm:t>
        <a:bodyPr/>
        <a:lstStyle/>
        <a:p>
          <a:endParaRPr lang="en-US"/>
        </a:p>
      </dgm:t>
    </dgm:pt>
    <dgm:pt modelId="{1339AF92-5797-CC4F-B35E-F7C2F146871B}" type="sibTrans" cxnId="{E48965C4-AD8E-1F45-9CC5-069ECE6647CF}">
      <dgm:prSet/>
      <dgm:spPr/>
      <dgm:t>
        <a:bodyPr/>
        <a:lstStyle/>
        <a:p>
          <a:endParaRPr lang="en-US"/>
        </a:p>
      </dgm:t>
    </dgm:pt>
    <dgm:pt modelId="{137039F1-A3A7-44AF-8874-148C57EF751C}">
      <dgm:prSet phldrT="[Text]"/>
      <dgm:spPr/>
      <dgm:t>
        <a:bodyPr/>
        <a:lstStyle/>
        <a:p>
          <a:endParaRPr lang="en-GB"/>
        </a:p>
      </dgm:t>
    </dgm:pt>
    <dgm:pt modelId="{900CCDE9-80E2-4D5C-8FC9-CA4BE1D85E01}" type="parTrans" cxnId="{18C93141-3A14-4CFE-A6A7-4E70ACDCC612}">
      <dgm:prSet/>
      <dgm:spPr/>
      <dgm:t>
        <a:bodyPr/>
        <a:lstStyle/>
        <a:p>
          <a:endParaRPr lang="en-GB"/>
        </a:p>
      </dgm:t>
    </dgm:pt>
    <dgm:pt modelId="{AB750FFA-2CC5-4E23-A9FF-55A5CE1B559A}" type="sibTrans" cxnId="{18C93141-3A14-4CFE-A6A7-4E70ACDCC612}">
      <dgm:prSet/>
      <dgm:spPr/>
      <dgm:t>
        <a:bodyPr/>
        <a:lstStyle/>
        <a:p>
          <a:endParaRPr lang="en-GB"/>
        </a:p>
      </dgm:t>
    </dgm:pt>
    <dgm:pt modelId="{800BBEFC-8A02-4740-BC0E-CAAC697065CE}">
      <dgm:prSet phldrT="[Text]" custRadScaleRad="96319" custRadScaleInc="-3534"/>
      <dgm:spPr/>
      <dgm:t>
        <a:bodyPr/>
        <a:lstStyle/>
        <a:p>
          <a:endParaRPr lang="en-GB"/>
        </a:p>
      </dgm:t>
    </dgm:pt>
    <dgm:pt modelId="{65129312-B046-44D6-A3B9-6F1FB06BF605}" type="parTrans" cxnId="{9CB90CD5-8A28-4AEC-B993-3330CF46C830}">
      <dgm:prSet/>
      <dgm:spPr/>
      <dgm:t>
        <a:bodyPr/>
        <a:lstStyle/>
        <a:p>
          <a:endParaRPr lang="en-GB"/>
        </a:p>
      </dgm:t>
    </dgm:pt>
    <dgm:pt modelId="{FA030EA7-8C59-4A8A-A734-77E338116AF5}" type="sibTrans" cxnId="{9CB90CD5-8A28-4AEC-B993-3330CF46C830}">
      <dgm:prSet/>
      <dgm:spPr/>
      <dgm:t>
        <a:bodyPr/>
        <a:lstStyle/>
        <a:p>
          <a:endParaRPr lang="en-GB"/>
        </a:p>
      </dgm:t>
    </dgm:pt>
    <dgm:pt modelId="{BBB26426-F5C9-4AB5-ADC6-AE01353D5EFE}">
      <dgm:prSet phldrT="[Text]" custRadScaleRad="94847" custRadScaleInc="918"/>
      <dgm:spPr/>
      <dgm:t>
        <a:bodyPr/>
        <a:lstStyle/>
        <a:p>
          <a:endParaRPr lang="en-GB"/>
        </a:p>
      </dgm:t>
    </dgm:pt>
    <dgm:pt modelId="{9BF7DF04-0E80-4B84-AA57-34169E31579D}" type="parTrans" cxnId="{D2F371E2-8ECC-4F14-986F-2D953DA88777}">
      <dgm:prSet/>
      <dgm:spPr/>
      <dgm:t>
        <a:bodyPr/>
        <a:lstStyle/>
        <a:p>
          <a:endParaRPr lang="en-GB"/>
        </a:p>
      </dgm:t>
    </dgm:pt>
    <dgm:pt modelId="{7E6A2042-20EF-46C0-8D41-7C327ECCF15E}" type="sibTrans" cxnId="{D2F371E2-8ECC-4F14-986F-2D953DA88777}">
      <dgm:prSet/>
      <dgm:spPr/>
      <dgm:t>
        <a:bodyPr/>
        <a:lstStyle/>
        <a:p>
          <a:endParaRPr lang="en-GB"/>
        </a:p>
      </dgm:t>
    </dgm:pt>
    <dgm:pt modelId="{D354FEFC-CA36-4B2D-8B58-FC347FC6A439}">
      <dgm:prSet phldrT="[Text]" custRadScaleRad="94847" custRadScaleInc="918"/>
      <dgm:spPr/>
      <dgm:t>
        <a:bodyPr/>
        <a:lstStyle/>
        <a:p>
          <a:endParaRPr lang="en-GB"/>
        </a:p>
      </dgm:t>
    </dgm:pt>
    <dgm:pt modelId="{B58AFF7E-E359-4B3B-AF40-1A92C3FBA930}" type="parTrans" cxnId="{E9811905-A2DD-4927-9D2E-D462F120613A}">
      <dgm:prSet/>
      <dgm:spPr/>
      <dgm:t>
        <a:bodyPr/>
        <a:lstStyle/>
        <a:p>
          <a:endParaRPr lang="en-GB"/>
        </a:p>
      </dgm:t>
    </dgm:pt>
    <dgm:pt modelId="{638A2200-9114-46D3-9F0D-B8D0E17C1B37}" type="sibTrans" cxnId="{E9811905-A2DD-4927-9D2E-D462F120613A}">
      <dgm:prSet/>
      <dgm:spPr/>
      <dgm:t>
        <a:bodyPr/>
        <a:lstStyle/>
        <a:p>
          <a:endParaRPr lang="en-GB"/>
        </a:p>
      </dgm:t>
    </dgm:pt>
    <dgm:pt modelId="{9F102C54-5353-440F-AA6A-0C28099F5B79}">
      <dgm:prSet phldrT="[Text]" custRadScaleRad="94847" custRadScaleInc="918"/>
      <dgm:spPr/>
      <dgm:t>
        <a:bodyPr/>
        <a:lstStyle/>
        <a:p>
          <a:endParaRPr lang="en-GB"/>
        </a:p>
      </dgm:t>
    </dgm:pt>
    <dgm:pt modelId="{BA2C646C-8365-4D65-8062-99B87038800C}" type="parTrans" cxnId="{F8C4BBB2-24AE-45CA-86EE-F3D77BA08299}">
      <dgm:prSet/>
      <dgm:spPr/>
      <dgm:t>
        <a:bodyPr/>
        <a:lstStyle/>
        <a:p>
          <a:endParaRPr lang="en-GB"/>
        </a:p>
      </dgm:t>
    </dgm:pt>
    <dgm:pt modelId="{F9DCA256-B00E-4BD3-A22C-CC8EAD97A256}" type="sibTrans" cxnId="{F8C4BBB2-24AE-45CA-86EE-F3D77BA08299}">
      <dgm:prSet/>
      <dgm:spPr/>
      <dgm:t>
        <a:bodyPr/>
        <a:lstStyle/>
        <a:p>
          <a:endParaRPr lang="en-GB"/>
        </a:p>
      </dgm:t>
    </dgm:pt>
    <dgm:pt modelId="{D64477CF-309C-4BD1-B9BF-C959BF67E8CD}">
      <dgm:prSet phldrT="[Text]" custRadScaleRad="97680" custRadScaleInc="15760"/>
      <dgm:spPr/>
      <dgm:t>
        <a:bodyPr/>
        <a:lstStyle/>
        <a:p>
          <a:endParaRPr lang="en-GB"/>
        </a:p>
      </dgm:t>
    </dgm:pt>
    <dgm:pt modelId="{B1335408-4A37-466E-BFAE-1A1FB9C93FB9}" type="parTrans" cxnId="{A57C38D6-4AE9-4E55-953F-61923EED8E6D}">
      <dgm:prSet/>
      <dgm:spPr/>
      <dgm:t>
        <a:bodyPr/>
        <a:lstStyle/>
        <a:p>
          <a:endParaRPr lang="en-GB"/>
        </a:p>
      </dgm:t>
    </dgm:pt>
    <dgm:pt modelId="{B63008D7-AD99-46B2-9ADD-3A2004D9A63F}" type="sibTrans" cxnId="{A57C38D6-4AE9-4E55-953F-61923EED8E6D}">
      <dgm:prSet/>
      <dgm:spPr/>
      <dgm:t>
        <a:bodyPr/>
        <a:lstStyle/>
        <a:p>
          <a:endParaRPr lang="en-GB"/>
        </a:p>
      </dgm:t>
    </dgm:pt>
    <dgm:pt modelId="{04FAC49C-C037-4A5A-BC24-127156F2C3A0}">
      <dgm:prSet phldrT="[Text]" custRadScaleRad="102389" custRadScaleInc="-1426"/>
      <dgm:spPr/>
      <dgm:t>
        <a:bodyPr/>
        <a:lstStyle/>
        <a:p>
          <a:endParaRPr lang="en-GB"/>
        </a:p>
      </dgm:t>
    </dgm:pt>
    <dgm:pt modelId="{09747559-0E20-4AD2-B3C2-EFBA6C26E9BA}" type="parTrans" cxnId="{0BAB9F5C-8A1E-4137-A6FC-C564FCFEC35F}">
      <dgm:prSet/>
      <dgm:spPr/>
      <dgm:t>
        <a:bodyPr/>
        <a:lstStyle/>
        <a:p>
          <a:endParaRPr lang="en-GB"/>
        </a:p>
      </dgm:t>
    </dgm:pt>
    <dgm:pt modelId="{A48F0F6D-5518-4A6E-AE69-BB17261F4A83}" type="sibTrans" cxnId="{0BAB9F5C-8A1E-4137-A6FC-C564FCFEC35F}">
      <dgm:prSet/>
      <dgm:spPr/>
      <dgm:t>
        <a:bodyPr/>
        <a:lstStyle/>
        <a:p>
          <a:endParaRPr lang="en-GB"/>
        </a:p>
      </dgm:t>
    </dgm:pt>
    <dgm:pt modelId="{B0D1F3C2-2AA6-4992-A18B-E6253866423A}">
      <dgm:prSet phldrT="[Text]"/>
      <dgm:spPr/>
      <dgm:t>
        <a:bodyPr/>
        <a:lstStyle/>
        <a:p>
          <a:endParaRPr lang="en-GB"/>
        </a:p>
      </dgm:t>
    </dgm:pt>
    <dgm:pt modelId="{AE9EF038-C748-45AF-AC03-3D2619A746F4}" type="parTrans" cxnId="{AEA4CF07-A81D-4542-A947-A0847D62971C}">
      <dgm:prSet/>
      <dgm:spPr/>
      <dgm:t>
        <a:bodyPr/>
        <a:lstStyle/>
        <a:p>
          <a:endParaRPr lang="en-GB"/>
        </a:p>
      </dgm:t>
    </dgm:pt>
    <dgm:pt modelId="{1CFDCC44-B34D-4E12-BC6C-3470C2363B17}" type="sibTrans" cxnId="{AEA4CF07-A81D-4542-A947-A0847D62971C}">
      <dgm:prSet/>
      <dgm:spPr/>
      <dgm:t>
        <a:bodyPr/>
        <a:lstStyle/>
        <a:p>
          <a:endParaRPr lang="en-GB"/>
        </a:p>
      </dgm:t>
    </dgm:pt>
    <dgm:pt modelId="{4A3C0F8E-5927-404B-B12F-2D29459AD092}">
      <dgm:prSet phldrT="[Text]" custRadScaleRad="102389" custRadScaleInc="-1426"/>
      <dgm:spPr/>
      <dgm:t>
        <a:bodyPr/>
        <a:lstStyle/>
        <a:p>
          <a:endParaRPr lang="en-GB"/>
        </a:p>
      </dgm:t>
    </dgm:pt>
    <dgm:pt modelId="{DF473994-3D3A-4EF5-A870-EE3576660BBD}" type="parTrans" cxnId="{A63094C1-5E7D-4610-BFE6-28B2308EC997}">
      <dgm:prSet/>
      <dgm:spPr/>
      <dgm:t>
        <a:bodyPr/>
        <a:lstStyle/>
        <a:p>
          <a:endParaRPr lang="en-GB"/>
        </a:p>
      </dgm:t>
    </dgm:pt>
    <dgm:pt modelId="{CCF37172-31BC-41B4-A77B-E9C70DF62209}" type="sibTrans" cxnId="{A63094C1-5E7D-4610-BFE6-28B2308EC997}">
      <dgm:prSet/>
      <dgm:spPr/>
      <dgm:t>
        <a:bodyPr/>
        <a:lstStyle/>
        <a:p>
          <a:endParaRPr lang="en-GB"/>
        </a:p>
      </dgm:t>
    </dgm:pt>
    <dgm:pt modelId="{E417174B-2E93-4348-868E-A573A48AE61C}">
      <dgm:prSet phldrT="[Text]" custRadScaleRad="102389" custRadScaleInc="-1426"/>
      <dgm:spPr/>
      <dgm:t>
        <a:bodyPr/>
        <a:lstStyle/>
        <a:p>
          <a:endParaRPr lang="en-GB"/>
        </a:p>
      </dgm:t>
    </dgm:pt>
    <dgm:pt modelId="{FDA06CED-6E1A-4441-AA64-654AAF471BFE}" type="parTrans" cxnId="{290A1DFE-0C9B-4ADD-A592-94BA126CFEFD}">
      <dgm:prSet/>
      <dgm:spPr/>
      <dgm:t>
        <a:bodyPr/>
        <a:lstStyle/>
        <a:p>
          <a:endParaRPr lang="en-GB"/>
        </a:p>
      </dgm:t>
    </dgm:pt>
    <dgm:pt modelId="{D373C8E0-CA10-428C-A836-FB07D460D805}" type="sibTrans" cxnId="{290A1DFE-0C9B-4ADD-A592-94BA126CFEFD}">
      <dgm:prSet/>
      <dgm:spPr/>
      <dgm:t>
        <a:bodyPr/>
        <a:lstStyle/>
        <a:p>
          <a:endParaRPr lang="en-GB"/>
        </a:p>
      </dgm:t>
    </dgm:pt>
    <dgm:pt modelId="{C25EE74B-6851-4B60-BAE2-2EFDE8AE7BE4}">
      <dgm:prSet phldrT="[Text]" custRadScaleRad="94847" custRadScaleInc="918"/>
      <dgm:spPr/>
      <dgm:t>
        <a:bodyPr/>
        <a:lstStyle/>
        <a:p>
          <a:endParaRPr lang="en-GB"/>
        </a:p>
      </dgm:t>
    </dgm:pt>
    <dgm:pt modelId="{4EFC999E-EFA0-4E41-9BED-379C78077A2F}" type="parTrans" cxnId="{1BB55B7A-C667-47A3-9EE3-473008C21822}">
      <dgm:prSet/>
      <dgm:spPr/>
      <dgm:t>
        <a:bodyPr/>
        <a:lstStyle/>
        <a:p>
          <a:endParaRPr lang="en-GB"/>
        </a:p>
      </dgm:t>
    </dgm:pt>
    <dgm:pt modelId="{2DE16942-854F-4D8D-9841-AAAF1D5EC96C}" type="sibTrans" cxnId="{1BB55B7A-C667-47A3-9EE3-473008C21822}">
      <dgm:prSet/>
      <dgm:spPr/>
      <dgm:t>
        <a:bodyPr/>
        <a:lstStyle/>
        <a:p>
          <a:endParaRPr lang="en-GB"/>
        </a:p>
      </dgm:t>
    </dgm:pt>
    <dgm:pt modelId="{20F51AD7-4932-4A32-B674-5A4EC7C838F4}">
      <dgm:prSet phldrT="[Text]" custRadScaleRad="94847" custRadScaleInc="918"/>
      <dgm:spPr/>
      <dgm:t>
        <a:bodyPr/>
        <a:lstStyle/>
        <a:p>
          <a:endParaRPr lang="en-GB"/>
        </a:p>
      </dgm:t>
    </dgm:pt>
    <dgm:pt modelId="{1B721754-9377-4CC5-9886-76C0E9120860}" type="parTrans" cxnId="{D0CA2C65-AFED-4012-966D-6029504E5E75}">
      <dgm:prSet/>
      <dgm:spPr/>
      <dgm:t>
        <a:bodyPr/>
        <a:lstStyle/>
        <a:p>
          <a:endParaRPr lang="en-GB"/>
        </a:p>
      </dgm:t>
    </dgm:pt>
    <dgm:pt modelId="{78BCC155-32AB-4470-9FD7-01E2CCF8D840}" type="sibTrans" cxnId="{D0CA2C65-AFED-4012-966D-6029504E5E75}">
      <dgm:prSet/>
      <dgm:spPr/>
      <dgm:t>
        <a:bodyPr/>
        <a:lstStyle/>
        <a:p>
          <a:endParaRPr lang="en-GB"/>
        </a:p>
      </dgm:t>
    </dgm:pt>
    <dgm:pt modelId="{F6E2F235-00C9-4B1B-9F6D-F6988922FDE7}">
      <dgm:prSet phldrT="[Text]" custRadScaleRad="102389" custRadScaleInc="-1426"/>
      <dgm:spPr/>
      <dgm:t>
        <a:bodyPr/>
        <a:lstStyle/>
        <a:p>
          <a:endParaRPr lang="en-GB"/>
        </a:p>
      </dgm:t>
    </dgm:pt>
    <dgm:pt modelId="{7887DE83-D3B8-40C2-8D8A-668FC3525C34}" type="parTrans" cxnId="{D5A61578-ECF2-49A8-930B-565C2E39F4E1}">
      <dgm:prSet/>
      <dgm:spPr/>
      <dgm:t>
        <a:bodyPr/>
        <a:lstStyle/>
        <a:p>
          <a:endParaRPr lang="en-GB"/>
        </a:p>
      </dgm:t>
    </dgm:pt>
    <dgm:pt modelId="{08D1DB6D-492F-4FA1-94BC-481B42F3367C}" type="sibTrans" cxnId="{D5A61578-ECF2-49A8-930B-565C2E39F4E1}">
      <dgm:prSet/>
      <dgm:spPr/>
      <dgm:t>
        <a:bodyPr/>
        <a:lstStyle/>
        <a:p>
          <a:endParaRPr lang="en-GB"/>
        </a:p>
      </dgm:t>
    </dgm:pt>
    <dgm:pt modelId="{B2BB54D6-9B7D-3245-9218-4AC00B7BA8B4}" type="pres">
      <dgm:prSet presAssocID="{C5AB164A-239B-A941-BF9B-52A785F7AE23}" presName="composite" presStyleCnt="0">
        <dgm:presLayoutVars>
          <dgm:chMax val="1"/>
          <dgm:dir/>
          <dgm:resizeHandles val="exact"/>
        </dgm:presLayoutVars>
      </dgm:prSet>
      <dgm:spPr/>
    </dgm:pt>
    <dgm:pt modelId="{1320167F-91AB-674E-8148-868D1C4E8C07}" type="pres">
      <dgm:prSet presAssocID="{C5AB164A-239B-A941-BF9B-52A785F7AE23}" presName="radial" presStyleCnt="0">
        <dgm:presLayoutVars>
          <dgm:animLvl val="ctr"/>
        </dgm:presLayoutVars>
      </dgm:prSet>
      <dgm:spPr/>
    </dgm:pt>
    <dgm:pt modelId="{37B343BE-2DA9-EF49-938C-A5FBE7F338BF}" type="pres">
      <dgm:prSet presAssocID="{6EBD1D3E-A110-0A41-BAA4-BDD77544CCBD}" presName="centerShape" presStyleLbl="vennNode1" presStyleIdx="0" presStyleCnt="5" custLinFactNeighborX="-10705" custLinFactNeighborY="-352"/>
      <dgm:spPr/>
    </dgm:pt>
    <dgm:pt modelId="{E5DAA6EB-64A5-7D49-A5FE-C25EC0DB6075}" type="pres">
      <dgm:prSet presAssocID="{B8ACF5C2-9529-CB4C-8681-0D3BA4E402CB}" presName="node" presStyleLbl="vennNode1" presStyleIdx="1" presStyleCnt="5" custScaleX="171567" custRadScaleRad="114699" custRadScaleInc="-21061">
        <dgm:presLayoutVars>
          <dgm:bulletEnabled val="1"/>
        </dgm:presLayoutVars>
      </dgm:prSet>
      <dgm:spPr/>
    </dgm:pt>
    <dgm:pt modelId="{F0AAC025-F40C-DF42-B675-68DB948BB176}" type="pres">
      <dgm:prSet presAssocID="{2CA31DF5-9792-4C48-988D-FE5683772DDE}" presName="node" presStyleLbl="vennNode1" presStyleIdx="2" presStyleCnt="5" custRadScaleRad="82989" custRadScaleInc="7678">
        <dgm:presLayoutVars>
          <dgm:bulletEnabled val="1"/>
        </dgm:presLayoutVars>
      </dgm:prSet>
      <dgm:spPr/>
    </dgm:pt>
    <dgm:pt modelId="{45FFDDD8-3B2E-4444-B19B-B1810DC8787E}" type="pres">
      <dgm:prSet presAssocID="{57AA1AC9-5359-454E-B140-FDE5B90B672D}" presName="node" presStyleLbl="vennNode1" presStyleIdx="3" presStyleCnt="5" custRadScaleRad="123264" custRadScaleInc="21649">
        <dgm:presLayoutVars>
          <dgm:bulletEnabled val="1"/>
        </dgm:presLayoutVars>
      </dgm:prSet>
      <dgm:spPr/>
    </dgm:pt>
    <dgm:pt modelId="{32CB5FCD-F098-F04E-8799-6E8D27AD28C9}" type="pres">
      <dgm:prSet presAssocID="{E300A848-D773-764F-9123-7B41D043FFB8}" presName="node" presStyleLbl="vennNode1" presStyleIdx="4" presStyleCnt="5" custRadScaleRad="124569" custRadScaleInc="-20702">
        <dgm:presLayoutVars>
          <dgm:bulletEnabled val="1"/>
        </dgm:presLayoutVars>
      </dgm:prSet>
      <dgm:spPr/>
    </dgm:pt>
  </dgm:ptLst>
  <dgm:cxnLst>
    <dgm:cxn modelId="{E9811905-A2DD-4927-9D2E-D462F120613A}" srcId="{C5AB164A-239B-A941-BF9B-52A785F7AE23}" destId="{D354FEFC-CA36-4B2D-8B58-FC347FC6A439}" srcOrd="4" destOrd="0" parTransId="{B58AFF7E-E359-4B3B-AF40-1A92C3FBA930}" sibTransId="{638A2200-9114-46D3-9F0D-B8D0E17C1B37}"/>
    <dgm:cxn modelId="{AEA4CF07-A81D-4542-A947-A0847D62971C}" srcId="{C5AB164A-239B-A941-BF9B-52A785F7AE23}" destId="{B0D1F3C2-2AA6-4992-A18B-E6253866423A}" srcOrd="8" destOrd="0" parTransId="{AE9EF038-C748-45AF-AC03-3D2619A746F4}" sibTransId="{1CFDCC44-B34D-4E12-BC6C-3470C2363B17}"/>
    <dgm:cxn modelId="{2534600B-8DAD-4E96-B2ED-B08BB4A1E674}" type="presOf" srcId="{57AA1AC9-5359-454E-B140-FDE5B90B672D}" destId="{45FFDDD8-3B2E-4444-B19B-B1810DC8787E}" srcOrd="0" destOrd="0" presId="urn:microsoft.com/office/officeart/2005/8/layout/radial3"/>
    <dgm:cxn modelId="{A837E80E-7C7E-EF4E-BE63-35A8EB8F8C73}" srcId="{6EBD1D3E-A110-0A41-BAA4-BDD77544CCBD}" destId="{B8ACF5C2-9529-CB4C-8681-0D3BA4E402CB}" srcOrd="0" destOrd="0" parTransId="{D72185BB-30C0-CE41-BA16-0E985A302BED}" sibTransId="{627E42FC-87AB-1144-B21A-3D8350F7196E}"/>
    <dgm:cxn modelId="{45AE591E-90EC-9F4C-BCF1-D548F8C222EB}" srcId="{6EBD1D3E-A110-0A41-BAA4-BDD77544CCBD}" destId="{57AA1AC9-5359-454E-B140-FDE5B90B672D}" srcOrd="2" destOrd="0" parTransId="{EEDCC2C6-EA7C-5840-ACA3-0DB0BB2FE090}" sibTransId="{7233C00D-452C-A342-874D-2752D9BB0D5D}"/>
    <dgm:cxn modelId="{0BAB9F5C-8A1E-4137-A6FC-C564FCFEC35F}" srcId="{C5AB164A-239B-A941-BF9B-52A785F7AE23}" destId="{04FAC49C-C037-4A5A-BC24-127156F2C3A0}" srcOrd="7" destOrd="0" parTransId="{09747559-0E20-4AD2-B3C2-EFBA6C26E9BA}" sibTransId="{A48F0F6D-5518-4A6E-AE69-BB17261F4A83}"/>
    <dgm:cxn modelId="{18C93141-3A14-4CFE-A6A7-4E70ACDCC612}" srcId="{C5AB164A-239B-A941-BF9B-52A785F7AE23}" destId="{137039F1-A3A7-44AF-8874-148C57EF751C}" srcOrd="1" destOrd="0" parTransId="{900CCDE9-80E2-4D5C-8FC9-CA4BE1D85E01}" sibTransId="{AB750FFA-2CC5-4E23-A9FF-55A5CE1B559A}"/>
    <dgm:cxn modelId="{D0CA2C65-AFED-4012-966D-6029504E5E75}" srcId="{C5AB164A-239B-A941-BF9B-52A785F7AE23}" destId="{20F51AD7-4932-4A32-B674-5A4EC7C838F4}" srcOrd="12" destOrd="0" parTransId="{1B721754-9377-4CC5-9886-76C0E9120860}" sibTransId="{78BCC155-32AB-4470-9FD7-01E2CCF8D840}"/>
    <dgm:cxn modelId="{27919166-1A65-0F45-8CDC-41E96B72131A}" srcId="{6EBD1D3E-A110-0A41-BAA4-BDD77544CCBD}" destId="{2CA31DF5-9792-4C48-988D-FE5683772DDE}" srcOrd="1" destOrd="0" parTransId="{2AA68286-564A-604B-8127-8F7EB45E199D}" sibTransId="{36748C44-3F65-3845-904D-6D6718B96B72}"/>
    <dgm:cxn modelId="{E9C68077-E582-4226-BCA1-98DA1C30F811}" type="presOf" srcId="{C5AB164A-239B-A941-BF9B-52A785F7AE23}" destId="{B2BB54D6-9B7D-3245-9218-4AC00B7BA8B4}" srcOrd="0" destOrd="0" presId="urn:microsoft.com/office/officeart/2005/8/layout/radial3"/>
    <dgm:cxn modelId="{D5A61578-ECF2-49A8-930B-565C2E39F4E1}" srcId="{C5AB164A-239B-A941-BF9B-52A785F7AE23}" destId="{F6E2F235-00C9-4B1B-9F6D-F6988922FDE7}" srcOrd="13" destOrd="0" parTransId="{7887DE83-D3B8-40C2-8D8A-668FC3525C34}" sibTransId="{08D1DB6D-492F-4FA1-94BC-481B42F3367C}"/>
    <dgm:cxn modelId="{76435978-7EFB-48B8-8E2E-C9F3837DCD12}" type="presOf" srcId="{2CA31DF5-9792-4C48-988D-FE5683772DDE}" destId="{F0AAC025-F40C-DF42-B675-68DB948BB176}" srcOrd="0" destOrd="0" presId="urn:microsoft.com/office/officeart/2005/8/layout/radial3"/>
    <dgm:cxn modelId="{1BB55B7A-C667-47A3-9EE3-473008C21822}" srcId="{C5AB164A-239B-A941-BF9B-52A785F7AE23}" destId="{C25EE74B-6851-4B60-BAE2-2EFDE8AE7BE4}" srcOrd="11" destOrd="0" parTransId="{4EFC999E-EFA0-4E41-9BED-379C78077A2F}" sibTransId="{2DE16942-854F-4D8D-9841-AAAF1D5EC96C}"/>
    <dgm:cxn modelId="{6EF4917F-1329-4069-8CF0-43CFEE5A50D1}" type="presOf" srcId="{E300A848-D773-764F-9123-7B41D043FFB8}" destId="{32CB5FCD-F098-F04E-8799-6E8D27AD28C9}" srcOrd="0" destOrd="0" presId="urn:microsoft.com/office/officeart/2005/8/layout/radial3"/>
    <dgm:cxn modelId="{B5556690-083E-4EED-A96B-62FD015E911B}" type="presOf" srcId="{B8ACF5C2-9529-CB4C-8681-0D3BA4E402CB}" destId="{E5DAA6EB-64A5-7D49-A5FE-C25EC0DB6075}" srcOrd="0" destOrd="0" presId="urn:microsoft.com/office/officeart/2005/8/layout/radial3"/>
    <dgm:cxn modelId="{EF71E7A5-77AE-4874-82E3-474A5D29CB75}" type="presOf" srcId="{6EBD1D3E-A110-0A41-BAA4-BDD77544CCBD}" destId="{37B343BE-2DA9-EF49-938C-A5FBE7F338BF}" srcOrd="0" destOrd="0" presId="urn:microsoft.com/office/officeart/2005/8/layout/radial3"/>
    <dgm:cxn modelId="{F8C4BBB2-24AE-45CA-86EE-F3D77BA08299}" srcId="{C5AB164A-239B-A941-BF9B-52A785F7AE23}" destId="{9F102C54-5353-440F-AA6A-0C28099F5B79}" srcOrd="5" destOrd="0" parTransId="{BA2C646C-8365-4D65-8062-99B87038800C}" sibTransId="{F9DCA256-B00E-4BD3-A22C-CC8EAD97A256}"/>
    <dgm:cxn modelId="{F16D27C0-3667-EB4B-B558-5F5A12D647A5}" srcId="{C5AB164A-239B-A941-BF9B-52A785F7AE23}" destId="{6EBD1D3E-A110-0A41-BAA4-BDD77544CCBD}" srcOrd="0" destOrd="0" parTransId="{6985CF6E-EBCA-6445-ABF6-D22F585EA30C}" sibTransId="{9C109E66-2C2E-5E42-956C-A8085A31631F}"/>
    <dgm:cxn modelId="{A63094C1-5E7D-4610-BFE6-28B2308EC997}" srcId="{C5AB164A-239B-A941-BF9B-52A785F7AE23}" destId="{4A3C0F8E-5927-404B-B12F-2D29459AD092}" srcOrd="9" destOrd="0" parTransId="{DF473994-3D3A-4EF5-A870-EE3576660BBD}" sibTransId="{CCF37172-31BC-41B4-A77B-E9C70DF62209}"/>
    <dgm:cxn modelId="{E48965C4-AD8E-1F45-9CC5-069ECE6647CF}" srcId="{6EBD1D3E-A110-0A41-BAA4-BDD77544CCBD}" destId="{E300A848-D773-764F-9123-7B41D043FFB8}" srcOrd="3" destOrd="0" parTransId="{1F96E811-1DC5-C741-929C-5EA42DCA7C76}" sibTransId="{1339AF92-5797-CC4F-B35E-F7C2F146871B}"/>
    <dgm:cxn modelId="{9CB90CD5-8A28-4AEC-B993-3330CF46C830}" srcId="{C5AB164A-239B-A941-BF9B-52A785F7AE23}" destId="{800BBEFC-8A02-4740-BC0E-CAAC697065CE}" srcOrd="2" destOrd="0" parTransId="{65129312-B046-44D6-A3B9-6F1FB06BF605}" sibTransId="{FA030EA7-8C59-4A8A-A734-77E338116AF5}"/>
    <dgm:cxn modelId="{A57C38D6-4AE9-4E55-953F-61923EED8E6D}" srcId="{C5AB164A-239B-A941-BF9B-52A785F7AE23}" destId="{D64477CF-309C-4BD1-B9BF-C959BF67E8CD}" srcOrd="6" destOrd="0" parTransId="{B1335408-4A37-466E-BFAE-1A1FB9C93FB9}" sibTransId="{B63008D7-AD99-46B2-9ADD-3A2004D9A63F}"/>
    <dgm:cxn modelId="{D2F371E2-8ECC-4F14-986F-2D953DA88777}" srcId="{C5AB164A-239B-A941-BF9B-52A785F7AE23}" destId="{BBB26426-F5C9-4AB5-ADC6-AE01353D5EFE}" srcOrd="3" destOrd="0" parTransId="{9BF7DF04-0E80-4B84-AA57-34169E31579D}" sibTransId="{7E6A2042-20EF-46C0-8D41-7C327ECCF15E}"/>
    <dgm:cxn modelId="{290A1DFE-0C9B-4ADD-A592-94BA126CFEFD}" srcId="{C5AB164A-239B-A941-BF9B-52A785F7AE23}" destId="{E417174B-2E93-4348-868E-A573A48AE61C}" srcOrd="10" destOrd="0" parTransId="{FDA06CED-6E1A-4441-AA64-654AAF471BFE}" sibTransId="{D373C8E0-CA10-428C-A836-FB07D460D805}"/>
    <dgm:cxn modelId="{F931178E-FFC2-4B03-AE4E-B1485E90B1DF}" type="presParOf" srcId="{B2BB54D6-9B7D-3245-9218-4AC00B7BA8B4}" destId="{1320167F-91AB-674E-8148-868D1C4E8C07}" srcOrd="0" destOrd="0" presId="urn:microsoft.com/office/officeart/2005/8/layout/radial3"/>
    <dgm:cxn modelId="{D575638B-8652-4531-9705-AE573FF85E5F}" type="presParOf" srcId="{1320167F-91AB-674E-8148-868D1C4E8C07}" destId="{37B343BE-2DA9-EF49-938C-A5FBE7F338BF}" srcOrd="0" destOrd="0" presId="urn:microsoft.com/office/officeart/2005/8/layout/radial3"/>
    <dgm:cxn modelId="{B63662BF-D3A7-4D3B-B8B2-09741102A587}" type="presParOf" srcId="{1320167F-91AB-674E-8148-868D1C4E8C07}" destId="{E5DAA6EB-64A5-7D49-A5FE-C25EC0DB6075}" srcOrd="1" destOrd="0" presId="urn:microsoft.com/office/officeart/2005/8/layout/radial3"/>
    <dgm:cxn modelId="{F0039848-1466-4B53-AD7B-D5369AC47435}" type="presParOf" srcId="{1320167F-91AB-674E-8148-868D1C4E8C07}" destId="{F0AAC025-F40C-DF42-B675-68DB948BB176}" srcOrd="2" destOrd="0" presId="urn:microsoft.com/office/officeart/2005/8/layout/radial3"/>
    <dgm:cxn modelId="{F99EC046-5013-4AB4-9748-64C9E17EAE05}" type="presParOf" srcId="{1320167F-91AB-674E-8148-868D1C4E8C07}" destId="{45FFDDD8-3B2E-4444-B19B-B1810DC8787E}" srcOrd="3" destOrd="0" presId="urn:microsoft.com/office/officeart/2005/8/layout/radial3"/>
    <dgm:cxn modelId="{8DD48F95-9CA2-4A5A-A2F9-C49B2D3A59F0}" type="presParOf" srcId="{1320167F-91AB-674E-8148-868D1C4E8C07}" destId="{32CB5FCD-F098-F04E-8799-6E8D27AD28C9}"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9C041E-505B-4EBB-A25D-7D9501BE2E2D}"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6B704192-7931-4558-BE76-7DBC1304DA27}">
      <dgm:prSet/>
      <dgm:spPr/>
      <dgm:t>
        <a:bodyPr/>
        <a:lstStyle/>
        <a:p>
          <a:r>
            <a:rPr lang="en-GB" dirty="0"/>
            <a:t>Majority (over 80% of Local Authorities) provided returns to NHS Digital on asking people about their outcomes for a safeguarding enquiry</a:t>
          </a:r>
          <a:endParaRPr lang="en-US" dirty="0"/>
        </a:p>
      </dgm:t>
    </dgm:pt>
    <dgm:pt modelId="{546E1F3A-640E-4C06-B0AC-F382B621F29B}" type="parTrans" cxnId="{F05C345C-F683-4F3B-BDB4-60D03ED6809A}">
      <dgm:prSet/>
      <dgm:spPr/>
      <dgm:t>
        <a:bodyPr/>
        <a:lstStyle/>
        <a:p>
          <a:endParaRPr lang="en-US"/>
        </a:p>
      </dgm:t>
    </dgm:pt>
    <dgm:pt modelId="{DF6A1B7F-41AC-4530-AC06-FEF3E1D3DF30}" type="sibTrans" cxnId="{F05C345C-F683-4F3B-BDB4-60D03ED6809A}">
      <dgm:prSet/>
      <dgm:spPr/>
      <dgm:t>
        <a:bodyPr/>
        <a:lstStyle/>
        <a:p>
          <a:endParaRPr lang="en-US"/>
        </a:p>
      </dgm:t>
    </dgm:pt>
    <dgm:pt modelId="{C58D1778-14B7-4315-B51C-7DA437FE8D80}">
      <dgm:prSet/>
      <dgm:spPr/>
      <dgm:t>
        <a:bodyPr/>
        <a:lstStyle/>
        <a:p>
          <a:r>
            <a:rPr lang="en-GB" dirty="0"/>
            <a:t>92, 655 people or their representatives were asked what their desired  outcomes were – for each safeguarding enquiry</a:t>
          </a:r>
        </a:p>
        <a:p>
          <a:r>
            <a:rPr lang="en-GB" dirty="0"/>
            <a:t>81% of those asked expressed their desired outcomes  </a:t>
          </a:r>
          <a:endParaRPr lang="en-US" dirty="0"/>
        </a:p>
      </dgm:t>
    </dgm:pt>
    <dgm:pt modelId="{1A062D0B-9EE2-4C2B-B066-8C3B6DA1A259}" type="parTrans" cxnId="{9248F060-2C64-47B1-99DA-3E5ADD8806F1}">
      <dgm:prSet/>
      <dgm:spPr/>
      <dgm:t>
        <a:bodyPr/>
        <a:lstStyle/>
        <a:p>
          <a:endParaRPr lang="en-US"/>
        </a:p>
      </dgm:t>
    </dgm:pt>
    <dgm:pt modelId="{CF3A0315-6D15-417E-8BD0-BB8C409516A3}" type="sibTrans" cxnId="{9248F060-2C64-47B1-99DA-3E5ADD8806F1}">
      <dgm:prSet/>
      <dgm:spPr/>
      <dgm:t>
        <a:bodyPr/>
        <a:lstStyle/>
        <a:p>
          <a:endParaRPr lang="en-US"/>
        </a:p>
      </dgm:t>
    </dgm:pt>
    <dgm:pt modelId="{013632F5-C607-4B2B-9D67-7662DE21905A}">
      <dgm:prSet/>
      <dgm:spPr/>
      <dgm:t>
        <a:bodyPr/>
        <a:lstStyle/>
        <a:p>
          <a:r>
            <a:rPr lang="en-GB" dirty="0"/>
            <a:t>Of these, 67% of outcomes were fully achieved; 28% were partially achieved and 5% not achieved</a:t>
          </a:r>
          <a:endParaRPr lang="en-US" dirty="0"/>
        </a:p>
      </dgm:t>
    </dgm:pt>
    <dgm:pt modelId="{A79692C4-74BB-4C72-A38C-070413A273E3}" type="parTrans" cxnId="{43ED127F-FFB8-4FDD-BBB4-4C977B191506}">
      <dgm:prSet/>
      <dgm:spPr/>
      <dgm:t>
        <a:bodyPr/>
        <a:lstStyle/>
        <a:p>
          <a:endParaRPr lang="en-US"/>
        </a:p>
      </dgm:t>
    </dgm:pt>
    <dgm:pt modelId="{8DDE9BE5-5B62-4A90-B93D-E563EC810FB4}" type="sibTrans" cxnId="{43ED127F-FFB8-4FDD-BBB4-4C977B191506}">
      <dgm:prSet/>
      <dgm:spPr/>
      <dgm:t>
        <a:bodyPr/>
        <a:lstStyle/>
        <a:p>
          <a:endParaRPr lang="en-US"/>
        </a:p>
      </dgm:t>
    </dgm:pt>
    <dgm:pt modelId="{2B3C5608-7D72-46D5-BFF5-CF135257AA1B}" type="pres">
      <dgm:prSet presAssocID="{CE9C041E-505B-4EBB-A25D-7D9501BE2E2D}" presName="vert0" presStyleCnt="0">
        <dgm:presLayoutVars>
          <dgm:dir/>
          <dgm:animOne val="branch"/>
          <dgm:animLvl val="lvl"/>
        </dgm:presLayoutVars>
      </dgm:prSet>
      <dgm:spPr/>
    </dgm:pt>
    <dgm:pt modelId="{282A05DF-565A-4910-8D5C-6CC81977C896}" type="pres">
      <dgm:prSet presAssocID="{6B704192-7931-4558-BE76-7DBC1304DA27}" presName="thickLine" presStyleLbl="alignNode1" presStyleIdx="0" presStyleCnt="3"/>
      <dgm:spPr/>
    </dgm:pt>
    <dgm:pt modelId="{A530D9DA-AD50-4CB8-95D0-3BA384198EE4}" type="pres">
      <dgm:prSet presAssocID="{6B704192-7931-4558-BE76-7DBC1304DA27}" presName="horz1" presStyleCnt="0"/>
      <dgm:spPr/>
    </dgm:pt>
    <dgm:pt modelId="{E3C532F7-6942-403B-A73D-33678EDFA3B6}" type="pres">
      <dgm:prSet presAssocID="{6B704192-7931-4558-BE76-7DBC1304DA27}" presName="tx1" presStyleLbl="revTx" presStyleIdx="0" presStyleCnt="3"/>
      <dgm:spPr/>
    </dgm:pt>
    <dgm:pt modelId="{7C950E47-217E-49D2-A677-AC5CCCB4DE15}" type="pres">
      <dgm:prSet presAssocID="{6B704192-7931-4558-BE76-7DBC1304DA27}" presName="vert1" presStyleCnt="0"/>
      <dgm:spPr/>
    </dgm:pt>
    <dgm:pt modelId="{7D3771E2-7183-4B6E-A30F-D280C2062C68}" type="pres">
      <dgm:prSet presAssocID="{C58D1778-14B7-4315-B51C-7DA437FE8D80}" presName="thickLine" presStyleLbl="alignNode1" presStyleIdx="1" presStyleCnt="3"/>
      <dgm:spPr/>
    </dgm:pt>
    <dgm:pt modelId="{4789547E-C066-40D5-9F8A-F2BB77D06449}" type="pres">
      <dgm:prSet presAssocID="{C58D1778-14B7-4315-B51C-7DA437FE8D80}" presName="horz1" presStyleCnt="0"/>
      <dgm:spPr/>
    </dgm:pt>
    <dgm:pt modelId="{831FF24B-195B-4050-9FD5-1CED29D27666}" type="pres">
      <dgm:prSet presAssocID="{C58D1778-14B7-4315-B51C-7DA437FE8D80}" presName="tx1" presStyleLbl="revTx" presStyleIdx="1" presStyleCnt="3" custScaleY="152890"/>
      <dgm:spPr/>
    </dgm:pt>
    <dgm:pt modelId="{3EDE532C-9910-479D-9BBB-76C933CCF835}" type="pres">
      <dgm:prSet presAssocID="{C58D1778-14B7-4315-B51C-7DA437FE8D80}" presName="vert1" presStyleCnt="0"/>
      <dgm:spPr/>
    </dgm:pt>
    <dgm:pt modelId="{608561C8-18AB-4426-A3F0-8980E9D2C1FA}" type="pres">
      <dgm:prSet presAssocID="{013632F5-C607-4B2B-9D67-7662DE21905A}" presName="thickLine" presStyleLbl="alignNode1" presStyleIdx="2" presStyleCnt="3"/>
      <dgm:spPr/>
    </dgm:pt>
    <dgm:pt modelId="{0BC25970-026C-412E-ADDF-55369DBE549F}" type="pres">
      <dgm:prSet presAssocID="{013632F5-C607-4B2B-9D67-7662DE21905A}" presName="horz1" presStyleCnt="0"/>
      <dgm:spPr/>
    </dgm:pt>
    <dgm:pt modelId="{866AB393-D7F5-4181-B622-51F1327C18AD}" type="pres">
      <dgm:prSet presAssocID="{013632F5-C607-4B2B-9D67-7662DE21905A}" presName="tx1" presStyleLbl="revTx" presStyleIdx="2" presStyleCnt="3" custScaleY="75143"/>
      <dgm:spPr/>
    </dgm:pt>
    <dgm:pt modelId="{528DEEA3-EB2E-46EF-8A58-E7D1F4B1A781}" type="pres">
      <dgm:prSet presAssocID="{013632F5-C607-4B2B-9D67-7662DE21905A}" presName="vert1" presStyleCnt="0"/>
      <dgm:spPr/>
    </dgm:pt>
  </dgm:ptLst>
  <dgm:cxnLst>
    <dgm:cxn modelId="{82FADF39-7DFE-49EA-8452-D67C45F06AD1}" type="presOf" srcId="{CE9C041E-505B-4EBB-A25D-7D9501BE2E2D}" destId="{2B3C5608-7D72-46D5-BFF5-CF135257AA1B}" srcOrd="0" destOrd="0" presId="urn:microsoft.com/office/officeart/2008/layout/LinedList"/>
    <dgm:cxn modelId="{F05C345C-F683-4F3B-BDB4-60D03ED6809A}" srcId="{CE9C041E-505B-4EBB-A25D-7D9501BE2E2D}" destId="{6B704192-7931-4558-BE76-7DBC1304DA27}" srcOrd="0" destOrd="0" parTransId="{546E1F3A-640E-4C06-B0AC-F382B621F29B}" sibTransId="{DF6A1B7F-41AC-4530-AC06-FEF3E1D3DF30}"/>
    <dgm:cxn modelId="{2D6DBF5F-57CC-4091-AFB8-8A4DA39788D8}" type="presOf" srcId="{013632F5-C607-4B2B-9D67-7662DE21905A}" destId="{866AB393-D7F5-4181-B622-51F1327C18AD}" srcOrd="0" destOrd="0" presId="urn:microsoft.com/office/officeart/2008/layout/LinedList"/>
    <dgm:cxn modelId="{9248F060-2C64-47B1-99DA-3E5ADD8806F1}" srcId="{CE9C041E-505B-4EBB-A25D-7D9501BE2E2D}" destId="{C58D1778-14B7-4315-B51C-7DA437FE8D80}" srcOrd="1" destOrd="0" parTransId="{1A062D0B-9EE2-4C2B-B066-8C3B6DA1A259}" sibTransId="{CF3A0315-6D15-417E-8BD0-BB8C409516A3}"/>
    <dgm:cxn modelId="{F61BDE51-AE17-47F7-A49B-BC93F34352D3}" type="presOf" srcId="{C58D1778-14B7-4315-B51C-7DA437FE8D80}" destId="{831FF24B-195B-4050-9FD5-1CED29D27666}" srcOrd="0" destOrd="0" presId="urn:microsoft.com/office/officeart/2008/layout/LinedList"/>
    <dgm:cxn modelId="{43ED127F-FFB8-4FDD-BBB4-4C977B191506}" srcId="{CE9C041E-505B-4EBB-A25D-7D9501BE2E2D}" destId="{013632F5-C607-4B2B-9D67-7662DE21905A}" srcOrd="2" destOrd="0" parTransId="{A79692C4-74BB-4C72-A38C-070413A273E3}" sibTransId="{8DDE9BE5-5B62-4A90-B93D-E563EC810FB4}"/>
    <dgm:cxn modelId="{A21EED86-E3CA-4B4C-8F2E-357284A97B26}" type="presOf" srcId="{6B704192-7931-4558-BE76-7DBC1304DA27}" destId="{E3C532F7-6942-403B-A73D-33678EDFA3B6}" srcOrd="0" destOrd="0" presId="urn:microsoft.com/office/officeart/2008/layout/LinedList"/>
    <dgm:cxn modelId="{1C50CCAD-481F-4F7E-B397-CA96743670D0}" type="presParOf" srcId="{2B3C5608-7D72-46D5-BFF5-CF135257AA1B}" destId="{282A05DF-565A-4910-8D5C-6CC81977C896}" srcOrd="0" destOrd="0" presId="urn:microsoft.com/office/officeart/2008/layout/LinedList"/>
    <dgm:cxn modelId="{954E1109-3521-4140-A17A-80048E78752F}" type="presParOf" srcId="{2B3C5608-7D72-46D5-BFF5-CF135257AA1B}" destId="{A530D9DA-AD50-4CB8-95D0-3BA384198EE4}" srcOrd="1" destOrd="0" presId="urn:microsoft.com/office/officeart/2008/layout/LinedList"/>
    <dgm:cxn modelId="{1EC0F4A8-0456-4D1C-BA7D-62DA31BAC4F0}" type="presParOf" srcId="{A530D9DA-AD50-4CB8-95D0-3BA384198EE4}" destId="{E3C532F7-6942-403B-A73D-33678EDFA3B6}" srcOrd="0" destOrd="0" presId="urn:microsoft.com/office/officeart/2008/layout/LinedList"/>
    <dgm:cxn modelId="{D852085C-1B17-4A87-B9D7-7ED102105EC8}" type="presParOf" srcId="{A530D9DA-AD50-4CB8-95D0-3BA384198EE4}" destId="{7C950E47-217E-49D2-A677-AC5CCCB4DE15}" srcOrd="1" destOrd="0" presId="urn:microsoft.com/office/officeart/2008/layout/LinedList"/>
    <dgm:cxn modelId="{072B62E5-6435-492F-9B79-EE00DC5E46F7}" type="presParOf" srcId="{2B3C5608-7D72-46D5-BFF5-CF135257AA1B}" destId="{7D3771E2-7183-4B6E-A30F-D280C2062C68}" srcOrd="2" destOrd="0" presId="urn:microsoft.com/office/officeart/2008/layout/LinedList"/>
    <dgm:cxn modelId="{A87D39CC-6339-4599-A43B-FBBFA89CB74F}" type="presParOf" srcId="{2B3C5608-7D72-46D5-BFF5-CF135257AA1B}" destId="{4789547E-C066-40D5-9F8A-F2BB77D06449}" srcOrd="3" destOrd="0" presId="urn:microsoft.com/office/officeart/2008/layout/LinedList"/>
    <dgm:cxn modelId="{54597078-9237-4440-8C42-5BCB6A212938}" type="presParOf" srcId="{4789547E-C066-40D5-9F8A-F2BB77D06449}" destId="{831FF24B-195B-4050-9FD5-1CED29D27666}" srcOrd="0" destOrd="0" presId="urn:microsoft.com/office/officeart/2008/layout/LinedList"/>
    <dgm:cxn modelId="{CEFCF60B-9ACF-429C-846C-99A91DF8E8AB}" type="presParOf" srcId="{4789547E-C066-40D5-9F8A-F2BB77D06449}" destId="{3EDE532C-9910-479D-9BBB-76C933CCF835}" srcOrd="1" destOrd="0" presId="urn:microsoft.com/office/officeart/2008/layout/LinedList"/>
    <dgm:cxn modelId="{D40E4D02-08E3-4435-9829-025D7B12D377}" type="presParOf" srcId="{2B3C5608-7D72-46D5-BFF5-CF135257AA1B}" destId="{608561C8-18AB-4426-A3F0-8980E9D2C1FA}" srcOrd="4" destOrd="0" presId="urn:microsoft.com/office/officeart/2008/layout/LinedList"/>
    <dgm:cxn modelId="{B5CA1FFC-76E5-40A5-AAE7-27FE6A88C6AE}" type="presParOf" srcId="{2B3C5608-7D72-46D5-BFF5-CF135257AA1B}" destId="{0BC25970-026C-412E-ADDF-55369DBE549F}" srcOrd="5" destOrd="0" presId="urn:microsoft.com/office/officeart/2008/layout/LinedList"/>
    <dgm:cxn modelId="{4E202F84-F143-48CB-853A-4E6A5F4A680E}" type="presParOf" srcId="{0BC25970-026C-412E-ADDF-55369DBE549F}" destId="{866AB393-D7F5-4181-B622-51F1327C18AD}" srcOrd="0" destOrd="0" presId="urn:microsoft.com/office/officeart/2008/layout/LinedList"/>
    <dgm:cxn modelId="{5FF48F9C-5132-4F85-9B28-FE6B6E700A03}" type="presParOf" srcId="{0BC25970-026C-412E-ADDF-55369DBE549F}" destId="{528DEEA3-EB2E-46EF-8A58-E7D1F4B1A78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B343BE-2DA9-EF49-938C-A5FBE7F338BF}">
      <dsp:nvSpPr>
        <dsp:cNvPr id="0" name=""/>
        <dsp:cNvSpPr/>
      </dsp:nvSpPr>
      <dsp:spPr>
        <a:xfrm>
          <a:off x="3755212" y="1077935"/>
          <a:ext cx="2716408" cy="2716408"/>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US" sz="3000" kern="1200" dirty="0"/>
            <a:t>Strengths Based Approaches</a:t>
          </a:r>
        </a:p>
      </dsp:txBody>
      <dsp:txXfrm>
        <a:off x="4153021" y="1475744"/>
        <a:ext cx="1920790" cy="1920790"/>
      </dsp:txXfrm>
    </dsp:sp>
    <dsp:sp modelId="{E5DAA6EB-64A5-7D49-A5FE-C25EC0DB6075}">
      <dsp:nvSpPr>
        <dsp:cNvPr id="0" name=""/>
        <dsp:cNvSpPr/>
      </dsp:nvSpPr>
      <dsp:spPr>
        <a:xfrm>
          <a:off x="3667967" y="0"/>
          <a:ext cx="2330230" cy="1358204"/>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GB" sz="1500" kern="1200" dirty="0"/>
            <a:t>ASSET BASED COMMUNITY DEVELOPMENT (ABCD)</a:t>
          </a:r>
          <a:endParaRPr lang="en-US" sz="1500" kern="1200" dirty="0"/>
        </a:p>
      </dsp:txBody>
      <dsp:txXfrm>
        <a:off x="4009221" y="198904"/>
        <a:ext cx="1647722" cy="960396"/>
      </dsp:txXfrm>
    </dsp:sp>
    <dsp:sp modelId="{F0AAC025-F40C-DF42-B675-68DB948BB176}">
      <dsp:nvSpPr>
        <dsp:cNvPr id="0" name=""/>
        <dsp:cNvSpPr/>
      </dsp:nvSpPr>
      <dsp:spPr>
        <a:xfrm>
          <a:off x="6270475" y="1946121"/>
          <a:ext cx="1358204" cy="1358204"/>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Systemic  Social Work</a:t>
          </a:r>
        </a:p>
      </dsp:txBody>
      <dsp:txXfrm>
        <a:off x="6469379" y="2145025"/>
        <a:ext cx="960396" cy="960396"/>
      </dsp:txXfrm>
    </dsp:sp>
    <dsp:sp modelId="{45FFDDD8-3B2E-4444-B19B-B1810DC8787E}">
      <dsp:nvSpPr>
        <dsp:cNvPr id="0" name=""/>
        <dsp:cNvSpPr/>
      </dsp:nvSpPr>
      <dsp:spPr>
        <a:xfrm>
          <a:off x="4085747" y="3538982"/>
          <a:ext cx="1358204" cy="1358204"/>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Person Centred Approaches</a:t>
          </a:r>
        </a:p>
      </dsp:txBody>
      <dsp:txXfrm>
        <a:off x="4284651" y="3737886"/>
        <a:ext cx="960396" cy="960396"/>
      </dsp:txXfrm>
    </dsp:sp>
    <dsp:sp modelId="{32CB5FCD-F098-F04E-8799-6E8D27AD28C9}">
      <dsp:nvSpPr>
        <dsp:cNvPr id="0" name=""/>
        <dsp:cNvSpPr/>
      </dsp:nvSpPr>
      <dsp:spPr>
        <a:xfrm>
          <a:off x="2724914" y="2473519"/>
          <a:ext cx="1358204" cy="1358204"/>
        </a:xfrm>
        <a:prstGeom prst="ellipse">
          <a:avLst/>
        </a:prstGeom>
        <a:gradFill rotWithShape="0">
          <a:gsLst>
            <a:gs pos="0">
              <a:schemeClr val="accent1">
                <a:alpha val="50000"/>
                <a:hueOff val="0"/>
                <a:satOff val="0"/>
                <a:lumOff val="0"/>
                <a:alphaOff val="0"/>
                <a:satMod val="103000"/>
                <a:lumMod val="102000"/>
                <a:tint val="94000"/>
              </a:schemeClr>
            </a:gs>
            <a:gs pos="50000">
              <a:schemeClr val="accent1">
                <a:alpha val="50000"/>
                <a:hueOff val="0"/>
                <a:satOff val="0"/>
                <a:lumOff val="0"/>
                <a:alphaOff val="0"/>
                <a:satMod val="110000"/>
                <a:lumMod val="100000"/>
                <a:shade val="100000"/>
              </a:schemeClr>
            </a:gs>
            <a:gs pos="100000">
              <a:schemeClr val="accent1">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t>Narrative Approaches</a:t>
          </a:r>
        </a:p>
      </dsp:txBody>
      <dsp:txXfrm>
        <a:off x="2923818" y="2672423"/>
        <a:ext cx="960396" cy="9603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2A05DF-565A-4910-8D5C-6CC81977C896}">
      <dsp:nvSpPr>
        <dsp:cNvPr id="0" name=""/>
        <dsp:cNvSpPr/>
      </dsp:nvSpPr>
      <dsp:spPr>
        <a:xfrm>
          <a:off x="0" y="1451"/>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C532F7-6942-403B-A73D-33678EDFA3B6}">
      <dsp:nvSpPr>
        <dsp:cNvPr id="0" name=""/>
        <dsp:cNvSpPr/>
      </dsp:nvSpPr>
      <dsp:spPr>
        <a:xfrm>
          <a:off x="0" y="1451"/>
          <a:ext cx="6900512" cy="1686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GB" sz="2600" kern="1200" dirty="0"/>
            <a:t>Majority (over 80% of Local Authorities) provided returns to NHS Digital on asking people about their outcomes for a safeguarding enquiry</a:t>
          </a:r>
          <a:endParaRPr lang="en-US" sz="2600" kern="1200" dirty="0"/>
        </a:p>
      </dsp:txBody>
      <dsp:txXfrm>
        <a:off x="0" y="1451"/>
        <a:ext cx="6900512" cy="1686792"/>
      </dsp:txXfrm>
    </dsp:sp>
    <dsp:sp modelId="{7D3771E2-7183-4B6E-A30F-D280C2062C68}">
      <dsp:nvSpPr>
        <dsp:cNvPr id="0" name=""/>
        <dsp:cNvSpPr/>
      </dsp:nvSpPr>
      <dsp:spPr>
        <a:xfrm>
          <a:off x="0" y="1688244"/>
          <a:ext cx="690051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1FF24B-195B-4050-9FD5-1CED29D27666}">
      <dsp:nvSpPr>
        <dsp:cNvPr id="0" name=""/>
        <dsp:cNvSpPr/>
      </dsp:nvSpPr>
      <dsp:spPr>
        <a:xfrm>
          <a:off x="0" y="1688244"/>
          <a:ext cx="6893773" cy="25789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GB" sz="2600" kern="1200" dirty="0"/>
            <a:t>92, 655 people or their representatives were asked what their desired  outcomes were – for each safeguarding enquiry</a:t>
          </a:r>
        </a:p>
        <a:p>
          <a:pPr marL="0" lvl="0" indent="0" algn="l" defTabSz="1155700">
            <a:lnSpc>
              <a:spcPct val="90000"/>
            </a:lnSpc>
            <a:spcBef>
              <a:spcPct val="0"/>
            </a:spcBef>
            <a:spcAft>
              <a:spcPct val="35000"/>
            </a:spcAft>
            <a:buNone/>
          </a:pPr>
          <a:r>
            <a:rPr lang="en-GB" sz="2600" kern="1200" dirty="0"/>
            <a:t>81% of those asked expressed their desired outcomes  </a:t>
          </a:r>
          <a:endParaRPr lang="en-US" sz="2600" kern="1200" dirty="0"/>
        </a:p>
      </dsp:txBody>
      <dsp:txXfrm>
        <a:off x="0" y="1688244"/>
        <a:ext cx="6893773" cy="2578937"/>
      </dsp:txXfrm>
    </dsp:sp>
    <dsp:sp modelId="{608561C8-18AB-4426-A3F0-8980E9D2C1FA}">
      <dsp:nvSpPr>
        <dsp:cNvPr id="0" name=""/>
        <dsp:cNvSpPr/>
      </dsp:nvSpPr>
      <dsp:spPr>
        <a:xfrm>
          <a:off x="0" y="4267182"/>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6AB393-D7F5-4181-B622-51F1327C18AD}">
      <dsp:nvSpPr>
        <dsp:cNvPr id="0" name=""/>
        <dsp:cNvSpPr/>
      </dsp:nvSpPr>
      <dsp:spPr>
        <a:xfrm>
          <a:off x="0" y="4267182"/>
          <a:ext cx="6900512" cy="1267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GB" sz="2600" kern="1200" dirty="0"/>
            <a:t>Of these, 67% of outcomes were fully achieved; 28% were partially achieved and 5% not achieved</a:t>
          </a:r>
          <a:endParaRPr lang="en-US" sz="2600" kern="1200" dirty="0"/>
        </a:p>
      </dsp:txBody>
      <dsp:txXfrm>
        <a:off x="0" y="4267182"/>
        <a:ext cx="6900512" cy="1267506"/>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040EF4-7B87-4740-9763-91545B9A502E}" type="datetimeFigureOut">
              <a:rPr lang="en-GB" smtClean="0"/>
              <a:t>28/02/2023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139677-E840-4A15-AB0B-5B87980A1B5D}" type="slidenum">
              <a:rPr lang="en-GB" smtClean="0"/>
              <a:t>‹#›</a:t>
            </a:fld>
            <a:endParaRPr lang="en-GB"/>
          </a:p>
        </p:txBody>
      </p:sp>
    </p:spTree>
    <p:extLst>
      <p:ext uri="{BB962C8B-B14F-4D97-AF65-F5344CB8AC3E}">
        <p14:creationId xmlns:p14="http://schemas.microsoft.com/office/powerpoint/2010/main" val="1270318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708564-AC26-435F-BC13-CA4E6DD1841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17389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708564-AC26-435F-BC13-CA4E6DD1841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9817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03262415-2F3B-463B-8E43-8437A451F3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9C1B6A7-DEE5-4A4D-9177-19D3B73AD0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a:cs typeface="Calibri"/>
            </a:endParaRPr>
          </a:p>
        </p:txBody>
      </p:sp>
      <p:sp>
        <p:nvSpPr>
          <p:cNvPr id="33796" name="Slide Number Placeholder 3">
            <a:extLst>
              <a:ext uri="{FF2B5EF4-FFF2-40B4-BE49-F238E27FC236}">
                <a16:creationId xmlns:a16="http://schemas.microsoft.com/office/drawing/2014/main" id="{AC4D28FA-2B7B-4BA3-B170-A44542A03F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82638" indent="-300038">
              <a:defRPr>
                <a:solidFill>
                  <a:schemeClr val="tx1"/>
                </a:solidFill>
                <a:latin typeface="Arial" panose="020B0604020202020204" pitchFamily="34" charset="0"/>
                <a:cs typeface="Arial" panose="020B0604020202020204" pitchFamily="34" charset="0"/>
              </a:defRPr>
            </a:lvl2pPr>
            <a:lvl3pPr marL="1204913" indent="-239713">
              <a:defRPr>
                <a:solidFill>
                  <a:schemeClr val="tx1"/>
                </a:solidFill>
                <a:latin typeface="Arial" panose="020B0604020202020204" pitchFamily="34" charset="0"/>
                <a:cs typeface="Arial" panose="020B0604020202020204" pitchFamily="34" charset="0"/>
              </a:defRPr>
            </a:lvl3pPr>
            <a:lvl4pPr marL="1687513" indent="-239713">
              <a:defRPr>
                <a:solidFill>
                  <a:schemeClr val="tx1"/>
                </a:solidFill>
                <a:latin typeface="Arial" panose="020B0604020202020204" pitchFamily="34" charset="0"/>
                <a:cs typeface="Arial" panose="020B0604020202020204" pitchFamily="34" charset="0"/>
              </a:defRPr>
            </a:lvl4pPr>
            <a:lvl5pPr marL="2168525" indent="-239713">
              <a:defRPr>
                <a:solidFill>
                  <a:schemeClr val="tx1"/>
                </a:solidFill>
                <a:latin typeface="Arial" panose="020B0604020202020204" pitchFamily="34" charset="0"/>
                <a:cs typeface="Arial" panose="020B0604020202020204" pitchFamily="34" charset="0"/>
              </a:defRPr>
            </a:lvl5pPr>
            <a:lvl6pPr marL="2625725" indent="-2397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2925" indent="-2397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40125" indent="-2397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97325" indent="-2397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BB105989-9715-42C8-B1D8-F7C9D49DF4A8}"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40870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B139677-E840-4A15-AB0B-5B87980A1B5D}" type="slidenum">
              <a:rPr lang="en-GB" smtClean="0"/>
              <a:t>16</a:t>
            </a:fld>
            <a:endParaRPr lang="en-GB"/>
          </a:p>
        </p:txBody>
      </p:sp>
    </p:spTree>
    <p:extLst>
      <p:ext uri="{BB962C8B-B14F-4D97-AF65-F5344CB8AC3E}">
        <p14:creationId xmlns:p14="http://schemas.microsoft.com/office/powerpoint/2010/main" val="1241653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1DBDF5-555E-437F-B12A-B7501F807D6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3017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0"/>
              </a:spcAft>
            </a:pPr>
            <a:endParaRPr lang="en-GB" dirty="0"/>
          </a:p>
        </p:txBody>
      </p:sp>
      <p:sp>
        <p:nvSpPr>
          <p:cNvPr id="4" name="Slide Number Placeholder 3"/>
          <p:cNvSpPr>
            <a:spLocks noGrp="1"/>
          </p:cNvSpPr>
          <p:nvPr>
            <p:ph type="sldNum" sz="quarter" idx="5"/>
          </p:nvPr>
        </p:nvSpPr>
        <p:spPr/>
        <p:txBody>
          <a:bodyPr/>
          <a:lstStyle/>
          <a:p>
            <a:fld id="{4B139677-E840-4A15-AB0B-5B87980A1B5D}" type="slidenum">
              <a:rPr lang="en-GB" smtClean="0"/>
              <a:t>18</a:t>
            </a:fld>
            <a:endParaRPr lang="en-GB"/>
          </a:p>
        </p:txBody>
      </p:sp>
    </p:spTree>
    <p:extLst>
      <p:ext uri="{BB962C8B-B14F-4D97-AF65-F5344CB8AC3E}">
        <p14:creationId xmlns:p14="http://schemas.microsoft.com/office/powerpoint/2010/main" val="4271539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228B8D-A3D3-4718-A0F3-F215813D4E9F}"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03281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A48C2F-6428-4602-84F9-E43D5D15DE4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49094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708564-AC26-435F-BC13-CA4E6DD1841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580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5"/>
          </p:nvPr>
        </p:nvSpPr>
        <p:spPr/>
        <p:txBody>
          <a:bodyPr/>
          <a:lstStyle/>
          <a:p>
            <a:fld id="{4B139677-E840-4A15-AB0B-5B87980A1B5D}" type="slidenum">
              <a:rPr lang="en-GB" smtClean="0"/>
              <a:t>25</a:t>
            </a:fld>
            <a:endParaRPr lang="en-GB"/>
          </a:p>
        </p:txBody>
      </p:sp>
    </p:spTree>
    <p:extLst>
      <p:ext uri="{BB962C8B-B14F-4D97-AF65-F5344CB8AC3E}">
        <p14:creationId xmlns:p14="http://schemas.microsoft.com/office/powerpoint/2010/main" val="30611345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3B36274-F2B9-4C45-BBB4-0EDF4CD651A7}" type="slidenum">
              <a:rPr kumimoji="0" lang="en-GB" sz="1200" b="0" i="0" u="none" strike="noStrike" kern="1200" cap="none" spc="0" normalizeH="0" baseline="0" noProof="0" smtClean="0">
                <a:ln>
                  <a:noFill/>
                </a:ln>
                <a:solidFill>
                  <a:prstClr val="black"/>
                </a:solidFill>
                <a:effectLst/>
                <a:uLnTx/>
                <a:uFillTx/>
                <a:latin typeface="Palatino Linotyp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Palatino Linotype"/>
              <a:ea typeface="+mn-ea"/>
              <a:cs typeface="+mn-cs"/>
            </a:endParaRPr>
          </a:p>
        </p:txBody>
      </p:sp>
    </p:spTree>
    <p:extLst>
      <p:ext uri="{BB962C8B-B14F-4D97-AF65-F5344CB8AC3E}">
        <p14:creationId xmlns:p14="http://schemas.microsoft.com/office/powerpoint/2010/main" val="2830573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1DBDF5-555E-437F-B12A-B7501F807D6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26996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708564-AC26-435F-BC13-CA4E6DD1841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7154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1DBDF5-555E-437F-B12A-B7501F807D6B}"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7675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B139677-E840-4A15-AB0B-5B87980A1B5D}" type="slidenum">
              <a:rPr lang="en-GB" smtClean="0"/>
              <a:t>30</a:t>
            </a:fld>
            <a:endParaRPr lang="en-GB"/>
          </a:p>
        </p:txBody>
      </p:sp>
    </p:spTree>
    <p:extLst>
      <p:ext uri="{BB962C8B-B14F-4D97-AF65-F5344CB8AC3E}">
        <p14:creationId xmlns:p14="http://schemas.microsoft.com/office/powerpoint/2010/main" val="40625201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684B461D-0710-4F52-AD0F-2398B2A3235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0F55B81B-FEF6-4CC3-AEEF-3799EBD7B73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400" dirty="0"/>
          </a:p>
        </p:txBody>
      </p:sp>
      <p:sp>
        <p:nvSpPr>
          <p:cNvPr id="80900" name="Slide Number Placeholder 3">
            <a:extLst>
              <a:ext uri="{FF2B5EF4-FFF2-40B4-BE49-F238E27FC236}">
                <a16:creationId xmlns:a16="http://schemas.microsoft.com/office/drawing/2014/main" id="{0FA8D6D6-053B-4C4C-94CA-412E0090893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82638" indent="-300038">
              <a:defRPr>
                <a:solidFill>
                  <a:schemeClr val="tx1"/>
                </a:solidFill>
                <a:latin typeface="Arial" panose="020B0604020202020204" pitchFamily="34" charset="0"/>
                <a:cs typeface="Arial" panose="020B0604020202020204" pitchFamily="34" charset="0"/>
              </a:defRPr>
            </a:lvl2pPr>
            <a:lvl3pPr marL="1204913" indent="-239713">
              <a:defRPr>
                <a:solidFill>
                  <a:schemeClr val="tx1"/>
                </a:solidFill>
                <a:latin typeface="Arial" panose="020B0604020202020204" pitchFamily="34" charset="0"/>
                <a:cs typeface="Arial" panose="020B0604020202020204" pitchFamily="34" charset="0"/>
              </a:defRPr>
            </a:lvl3pPr>
            <a:lvl4pPr marL="1687513" indent="-239713">
              <a:defRPr>
                <a:solidFill>
                  <a:schemeClr val="tx1"/>
                </a:solidFill>
                <a:latin typeface="Arial" panose="020B0604020202020204" pitchFamily="34" charset="0"/>
                <a:cs typeface="Arial" panose="020B0604020202020204" pitchFamily="34" charset="0"/>
              </a:defRPr>
            </a:lvl4pPr>
            <a:lvl5pPr marL="2168525" indent="-239713">
              <a:defRPr>
                <a:solidFill>
                  <a:schemeClr val="tx1"/>
                </a:solidFill>
                <a:latin typeface="Arial" panose="020B0604020202020204" pitchFamily="34" charset="0"/>
                <a:cs typeface="Arial" panose="020B0604020202020204" pitchFamily="34" charset="0"/>
              </a:defRPr>
            </a:lvl5pPr>
            <a:lvl6pPr marL="2625725" indent="-2397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82925" indent="-2397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540125" indent="-2397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97325" indent="-2397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DF2F521-D43A-456A-A68D-48AE23E02DF9}"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908978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092C15-1935-4494-84D6-DAD680689CE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2251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ltLang="en-US" sz="160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5092C15-1935-4494-84D6-DAD680689CE5}"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0998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4">
            <a:extLst>
              <a:ext uri="{FF2B5EF4-FFF2-40B4-BE49-F238E27FC236}">
                <a16:creationId xmlns:a16="http://schemas.microsoft.com/office/drawing/2014/main" id="{C1209753-4C6E-4484-AE3F-70518CA1EF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1pPr>
            <a:lvl2pPr marL="782638" indent="-300038">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2pPr>
            <a:lvl3pPr marL="1204913" indent="-239713">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3pPr>
            <a:lvl4pPr marL="1687513" indent="-239713">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4pPr>
            <a:lvl5pPr marL="2168525" indent="-239713">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5pPr>
            <a:lvl6pPr marL="2625725" indent="-239713" eaLnBrk="0" fontAlgn="base" hangingPunct="0">
              <a:spcBef>
                <a:spcPct val="0"/>
              </a:spcBef>
              <a:spcAft>
                <a:spcPct val="0"/>
              </a:spcAft>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6pPr>
            <a:lvl7pPr marL="3082925" indent="-239713" eaLnBrk="0" fontAlgn="base" hangingPunct="0">
              <a:spcBef>
                <a:spcPct val="0"/>
              </a:spcBef>
              <a:spcAft>
                <a:spcPct val="0"/>
              </a:spcAft>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7pPr>
            <a:lvl8pPr marL="3540125" indent="-239713" eaLnBrk="0" fontAlgn="base" hangingPunct="0">
              <a:spcBef>
                <a:spcPct val="0"/>
              </a:spcBef>
              <a:spcAft>
                <a:spcPct val="0"/>
              </a:spcAft>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8pPr>
            <a:lvl9pPr marL="3997325" indent="-239713" eaLnBrk="0" fontAlgn="base" hangingPunct="0">
              <a:spcBef>
                <a:spcPct val="0"/>
              </a:spcBef>
              <a:spcAft>
                <a:spcPct val="0"/>
              </a:spcAft>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tab pos="762000" algn="l"/>
                <a:tab pos="1525588" algn="l"/>
                <a:tab pos="2289175" algn="l"/>
                <a:tab pos="3052763" algn="l"/>
              </a:tabLst>
              <a:defRPr/>
            </a:pPr>
            <a:fld id="{71A75720-F34E-47C9-8825-968BD0A58133}" type="slidenum">
              <a:rPr kumimoji="0" lang="en-GB" altLang="en-US" sz="1200" b="1" i="0" u="none" strike="noStrike" kern="1200" cap="none" spc="0" normalizeH="0" baseline="0" noProof="0" smtClean="0">
                <a:ln>
                  <a:noFill/>
                </a:ln>
                <a:solidFill>
                  <a:srgbClr val="000000"/>
                </a:solidFill>
                <a:effectLst/>
                <a:uLnTx/>
                <a:uFillTx/>
                <a:latin typeface="Times New Roman" panose="02020603050405020304" pitchFamily="18" charset="0"/>
                <a:ea typeface="ＭＳ Ｐゴシック" panose="020B0600070205080204" pitchFamily="34"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tab pos="762000" algn="l"/>
                  <a:tab pos="1525588" algn="l"/>
                  <a:tab pos="2289175" algn="l"/>
                  <a:tab pos="3052763" algn="l"/>
                </a:tabLst>
                <a:defRPr/>
              </a:pPr>
              <a:t>6</a:t>
            </a:fld>
            <a:endParaRPr kumimoji="0" lang="en-GB" altLang="en-US" sz="1200" b="1" i="0" u="none" strike="noStrike" kern="1200" cap="none" spc="0" normalizeH="0" baseline="0" noProof="0">
              <a:ln>
                <a:noFill/>
              </a:ln>
              <a:solidFill>
                <a:srgbClr val="000000"/>
              </a:solidFill>
              <a:effectLst/>
              <a:uLnTx/>
              <a:uFillTx/>
              <a:latin typeface="Times New Roman" panose="02020603050405020304" pitchFamily="18" charset="0"/>
              <a:ea typeface="ＭＳ Ｐゴシック" panose="020B0600070205080204" pitchFamily="34" charset="-128"/>
              <a:cs typeface="Arial" panose="020B0604020202020204" pitchFamily="34" charset="0"/>
            </a:endParaRPr>
          </a:p>
        </p:txBody>
      </p:sp>
      <p:sp>
        <p:nvSpPr>
          <p:cNvPr id="19459" name="Rectangle 1">
            <a:extLst>
              <a:ext uri="{FF2B5EF4-FFF2-40B4-BE49-F238E27FC236}">
                <a16:creationId xmlns:a16="http://schemas.microsoft.com/office/drawing/2014/main" id="{A248BDF9-2B8F-487D-A598-E5B952E8482A}"/>
              </a:ext>
            </a:extLst>
          </p:cNvPr>
          <p:cNvSpPr>
            <a:spLocks noGrp="1" noRot="1" noChangeAspect="1" noChangeArrowheads="1" noTextEdit="1"/>
          </p:cNvSpPr>
          <p:nvPr>
            <p:ph type="sldImg"/>
          </p:nvPr>
        </p:nvSpPr>
        <p:spPr bwMode="auto">
          <a:xfrm>
            <a:off x="-209550" y="814388"/>
            <a:ext cx="7227888" cy="4067175"/>
          </a:xfrm>
          <a:solidFill>
            <a:srgbClr val="FFFFFF"/>
          </a:solidFill>
          <a:ln>
            <a:solidFill>
              <a:srgbClr val="000000"/>
            </a:solidFill>
            <a:miter lim="800000"/>
            <a:headEnd/>
            <a:tailEnd/>
          </a:ln>
        </p:spPr>
      </p:sp>
      <p:sp>
        <p:nvSpPr>
          <p:cNvPr id="19460" name="Text Box 2">
            <a:extLst>
              <a:ext uri="{FF2B5EF4-FFF2-40B4-BE49-F238E27FC236}">
                <a16:creationId xmlns:a16="http://schemas.microsoft.com/office/drawing/2014/main" id="{B19654FF-F0BA-418D-B759-793688DAA889}"/>
              </a:ext>
            </a:extLst>
          </p:cNvPr>
          <p:cNvSpPr>
            <a:spLocks noGrp="1" noChangeArrowheads="1"/>
          </p:cNvSpPr>
          <p:nvPr>
            <p:ph type="body" idx="1"/>
          </p:nvPr>
        </p:nvSpPr>
        <p:spPr bwMode="auto">
          <a:xfrm>
            <a:off x="681038" y="5157788"/>
            <a:ext cx="5448300" cy="4881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numCol="1" anchor="t" anchorCtr="0" compatLnSpc="1">
            <a:prstTxWarp prst="textNoShape">
              <a:avLst/>
            </a:prstTxWarp>
          </a:bodyPr>
          <a:lstStyle/>
          <a:p>
            <a:pPr>
              <a:tabLst>
                <a:tab pos="257175"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pPr>
            <a:endParaRPr lang="en-GB" altLang="en-US" sz="1200" dirty="0">
              <a:cs typeface="Calibri"/>
            </a:endParaRPr>
          </a:p>
          <a:p>
            <a:pPr>
              <a:tabLst>
                <a:tab pos="257175" algn="l"/>
                <a:tab pos="334963" algn="l"/>
                <a:tab pos="671513" algn="l"/>
                <a:tab pos="1009650" algn="l"/>
                <a:tab pos="1346200" algn="l"/>
                <a:tab pos="1682750" algn="l"/>
                <a:tab pos="2019300" algn="l"/>
                <a:tab pos="2357438" algn="l"/>
                <a:tab pos="2693988" algn="l"/>
                <a:tab pos="3030538" algn="l"/>
                <a:tab pos="3367088" algn="l"/>
                <a:tab pos="3705225" algn="l"/>
                <a:tab pos="4041775" algn="l"/>
                <a:tab pos="4378325" algn="l"/>
                <a:tab pos="4714875" algn="l"/>
                <a:tab pos="5053013" algn="l"/>
                <a:tab pos="5389563" algn="l"/>
                <a:tab pos="5726113" algn="l"/>
                <a:tab pos="6062663" algn="l"/>
                <a:tab pos="6400800" algn="l"/>
                <a:tab pos="6737350" algn="l"/>
              </a:tabLst>
            </a:pPr>
            <a:endParaRPr lang="en-GB" altLang="en-US" sz="1200" dirty="0">
              <a:cs typeface="Tahoma" panose="020B0604030504040204" pitchFamily="34" charset="0"/>
            </a:endParaRPr>
          </a:p>
          <a:p>
            <a:pPr eaLnBrk="1" hangingPunct="1">
              <a:spcBef>
                <a:spcPts val="475"/>
              </a:spcBef>
            </a:pPr>
            <a:endParaRPr lang="en-GB" altLang="en-US" dirty="0">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3271884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4">
            <a:extLst>
              <a:ext uri="{FF2B5EF4-FFF2-40B4-BE49-F238E27FC236}">
                <a16:creationId xmlns:a16="http://schemas.microsoft.com/office/drawing/2014/main" id="{FEC73C52-8100-403A-9A09-B9192C04FBC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1pPr>
            <a:lvl2pPr marL="782638" indent="-300038">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2pPr>
            <a:lvl3pPr marL="1204913" indent="-239713">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3pPr>
            <a:lvl4pPr marL="1687513" indent="-239713">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4pPr>
            <a:lvl5pPr marL="2168525" indent="-239713">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5pPr>
            <a:lvl6pPr marL="2625725" indent="-239713" eaLnBrk="0" fontAlgn="base" hangingPunct="0">
              <a:spcBef>
                <a:spcPct val="0"/>
              </a:spcBef>
              <a:spcAft>
                <a:spcPct val="0"/>
              </a:spcAft>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6pPr>
            <a:lvl7pPr marL="3082925" indent="-239713" eaLnBrk="0" fontAlgn="base" hangingPunct="0">
              <a:spcBef>
                <a:spcPct val="0"/>
              </a:spcBef>
              <a:spcAft>
                <a:spcPct val="0"/>
              </a:spcAft>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7pPr>
            <a:lvl8pPr marL="3540125" indent="-239713" eaLnBrk="0" fontAlgn="base" hangingPunct="0">
              <a:spcBef>
                <a:spcPct val="0"/>
              </a:spcBef>
              <a:spcAft>
                <a:spcPct val="0"/>
              </a:spcAft>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8pPr>
            <a:lvl9pPr marL="3997325" indent="-239713" eaLnBrk="0" fontAlgn="base" hangingPunct="0">
              <a:spcBef>
                <a:spcPct val="0"/>
              </a:spcBef>
              <a:spcAft>
                <a:spcPct val="0"/>
              </a:spcAft>
              <a:tabLst>
                <a:tab pos="762000" algn="l"/>
                <a:tab pos="1525588" algn="l"/>
                <a:tab pos="2289175" algn="l"/>
                <a:tab pos="3052763" algn="l"/>
              </a:tabLs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tab pos="762000" algn="l"/>
                <a:tab pos="1525588" algn="l"/>
                <a:tab pos="2289175" algn="l"/>
                <a:tab pos="3052763" algn="l"/>
              </a:tabLst>
              <a:defRPr/>
            </a:pPr>
            <a:fld id="{40F69A99-DD6A-43B3-B62E-04C273F0432F}" type="slidenum">
              <a:rPr kumimoji="0" lang="en-GB" altLang="en-US" sz="1200" b="1"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tab pos="762000" algn="l"/>
                  <a:tab pos="1525588" algn="l"/>
                  <a:tab pos="2289175" algn="l"/>
                  <a:tab pos="3052763" algn="l"/>
                </a:tabLst>
                <a:defRPr/>
              </a:pPr>
              <a:t>7</a:t>
            </a:fld>
            <a:endParaRPr kumimoji="0" lang="en-GB" altLang="en-US" sz="12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panose="020B0604020202020204" pitchFamily="34" charset="0"/>
            </a:endParaRPr>
          </a:p>
        </p:txBody>
      </p:sp>
      <p:sp>
        <p:nvSpPr>
          <p:cNvPr id="19459" name="Rectangle 1">
            <a:extLst>
              <a:ext uri="{FF2B5EF4-FFF2-40B4-BE49-F238E27FC236}">
                <a16:creationId xmlns:a16="http://schemas.microsoft.com/office/drawing/2014/main" id="{3FF66B5F-EB33-4BD9-823F-3033FC3DA1CF}"/>
              </a:ext>
            </a:extLst>
          </p:cNvPr>
          <p:cNvSpPr>
            <a:spLocks noGrp="1" noRot="1" noChangeAspect="1" noChangeArrowheads="1" noTextEdit="1"/>
          </p:cNvSpPr>
          <p:nvPr>
            <p:ph type="sldImg"/>
          </p:nvPr>
        </p:nvSpPr>
        <p:spPr bwMode="auto">
          <a:xfrm>
            <a:off x="-209550" y="814388"/>
            <a:ext cx="7227888" cy="4067175"/>
          </a:xfrm>
          <a:solidFill>
            <a:srgbClr val="FFFFFF"/>
          </a:solidFill>
          <a:ln>
            <a:solidFill>
              <a:srgbClr val="000000"/>
            </a:solidFill>
            <a:miter lim="800000"/>
            <a:headEnd/>
            <a:tailEnd/>
          </a:ln>
        </p:spPr>
      </p:sp>
      <p:sp>
        <p:nvSpPr>
          <p:cNvPr id="19460" name="Text Box 2">
            <a:extLst>
              <a:ext uri="{FF2B5EF4-FFF2-40B4-BE49-F238E27FC236}">
                <a16:creationId xmlns:a16="http://schemas.microsoft.com/office/drawing/2014/main" id="{9FD3A2A9-0D7B-478E-8210-0A86D32B4590}"/>
              </a:ext>
            </a:extLst>
          </p:cNvPr>
          <p:cNvSpPr>
            <a:spLocks noGrp="1" noChangeArrowheads="1"/>
          </p:cNvSpPr>
          <p:nvPr>
            <p:ph type="body" idx="1"/>
          </p:nvPr>
        </p:nvSpPr>
        <p:spPr bwMode="auto">
          <a:xfrm>
            <a:off x="681038" y="5157788"/>
            <a:ext cx="5448300" cy="4881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numCol="1" anchor="t" anchorCtr="0" compatLnSpc="1">
            <a:prstTxWarp prst="textNoShape">
              <a:avLst/>
            </a:prstTxWarp>
          </a:bodyPr>
          <a:lstStyle/>
          <a:p>
            <a:pPr>
              <a:spcBef>
                <a:spcPts val="475"/>
              </a:spcBef>
            </a:pPr>
            <a:endParaRPr lang="en-GB" altLang="en-US" dirty="0">
              <a:latin typeface="Times New Roman"/>
              <a:ea typeface="MS PGothic"/>
              <a:cs typeface="Times New Roman"/>
            </a:endParaRPr>
          </a:p>
        </p:txBody>
      </p:sp>
    </p:spTree>
    <p:extLst>
      <p:ext uri="{BB962C8B-B14F-4D97-AF65-F5344CB8AC3E}">
        <p14:creationId xmlns:p14="http://schemas.microsoft.com/office/powerpoint/2010/main" val="2543657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8588" y="660400"/>
            <a:ext cx="3860800" cy="2171700"/>
          </a:xfrm>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www.ripfa.org.uk</a:t>
            </a: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EF8D38-9D44-4FF1-AA6A-238654B4523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7665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F708564-AC26-435F-BC13-CA4E6DD18413}"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8212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B139677-E840-4A15-AB0B-5B87980A1B5D}" type="slidenum">
              <a:rPr lang="en-GB" smtClean="0"/>
              <a:t>11</a:t>
            </a:fld>
            <a:endParaRPr lang="en-GB"/>
          </a:p>
        </p:txBody>
      </p:sp>
    </p:spTree>
    <p:extLst>
      <p:ext uri="{BB962C8B-B14F-4D97-AF65-F5344CB8AC3E}">
        <p14:creationId xmlns:p14="http://schemas.microsoft.com/office/powerpoint/2010/main" val="1819042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BD5BA-CB80-4BBC-9A25-9BB8328816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39D6ABA-6E1B-4F26-9A32-8557DC44FF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A584EE2-D613-4FD6-9EF9-7D866480189A}"/>
              </a:ext>
            </a:extLst>
          </p:cNvPr>
          <p:cNvSpPr>
            <a:spLocks noGrp="1"/>
          </p:cNvSpPr>
          <p:nvPr>
            <p:ph type="dt" sz="half" idx="10"/>
          </p:nvPr>
        </p:nvSpPr>
        <p:spPr/>
        <p:txBody>
          <a:bodyPr/>
          <a:lstStyle/>
          <a:p>
            <a:fld id="{2A68D5C5-6C9E-437F-B50D-B25D214C5CC2}" type="datetimeFigureOut">
              <a:rPr lang="en-GB" smtClean="0"/>
              <a:t>28/02/2023</a:t>
            </a:fld>
            <a:endParaRPr lang="en-GB"/>
          </a:p>
        </p:txBody>
      </p:sp>
      <p:sp>
        <p:nvSpPr>
          <p:cNvPr id="5" name="Footer Placeholder 4">
            <a:extLst>
              <a:ext uri="{FF2B5EF4-FFF2-40B4-BE49-F238E27FC236}">
                <a16:creationId xmlns:a16="http://schemas.microsoft.com/office/drawing/2014/main" id="{91640E3B-EF74-499C-8B1E-A9F2D6E4B1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2B178B-0FCD-4D72-9469-F921655DBDC3}"/>
              </a:ext>
            </a:extLst>
          </p:cNvPr>
          <p:cNvSpPr>
            <a:spLocks noGrp="1"/>
          </p:cNvSpPr>
          <p:nvPr>
            <p:ph type="sldNum" sz="quarter" idx="12"/>
          </p:nvPr>
        </p:nvSpPr>
        <p:spPr/>
        <p:txBody>
          <a:bodyPr/>
          <a:lstStyle/>
          <a:p>
            <a:fld id="{94A1E743-AF4C-4410-89C0-17D1840A02BA}" type="slidenum">
              <a:rPr lang="en-GB" smtClean="0"/>
              <a:t>‹#›</a:t>
            </a:fld>
            <a:endParaRPr lang="en-GB"/>
          </a:p>
        </p:txBody>
      </p:sp>
    </p:spTree>
    <p:extLst>
      <p:ext uri="{BB962C8B-B14F-4D97-AF65-F5344CB8AC3E}">
        <p14:creationId xmlns:p14="http://schemas.microsoft.com/office/powerpoint/2010/main" val="4369328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BA1B6-E0DA-4DA1-B3C2-2E322F3EF22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509DA57-2E94-4860-B76F-65D2E4152E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D9ED63-F07E-436C-ABFD-674F0903C1BB}"/>
              </a:ext>
            </a:extLst>
          </p:cNvPr>
          <p:cNvSpPr>
            <a:spLocks noGrp="1"/>
          </p:cNvSpPr>
          <p:nvPr>
            <p:ph type="dt" sz="half" idx="10"/>
          </p:nvPr>
        </p:nvSpPr>
        <p:spPr/>
        <p:txBody>
          <a:bodyPr/>
          <a:lstStyle/>
          <a:p>
            <a:fld id="{2A68D5C5-6C9E-437F-B50D-B25D214C5CC2}" type="datetimeFigureOut">
              <a:rPr lang="en-GB" smtClean="0"/>
              <a:t>28/02/2023</a:t>
            </a:fld>
            <a:endParaRPr lang="en-GB"/>
          </a:p>
        </p:txBody>
      </p:sp>
      <p:sp>
        <p:nvSpPr>
          <p:cNvPr id="5" name="Footer Placeholder 4">
            <a:extLst>
              <a:ext uri="{FF2B5EF4-FFF2-40B4-BE49-F238E27FC236}">
                <a16:creationId xmlns:a16="http://schemas.microsoft.com/office/drawing/2014/main" id="{05BC1F91-B145-46B4-BDE1-3991C31EC6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0E53C0-D5FA-4956-AC7D-AF56A9E37515}"/>
              </a:ext>
            </a:extLst>
          </p:cNvPr>
          <p:cNvSpPr>
            <a:spLocks noGrp="1"/>
          </p:cNvSpPr>
          <p:nvPr>
            <p:ph type="sldNum" sz="quarter" idx="12"/>
          </p:nvPr>
        </p:nvSpPr>
        <p:spPr/>
        <p:txBody>
          <a:bodyPr/>
          <a:lstStyle/>
          <a:p>
            <a:fld id="{94A1E743-AF4C-4410-89C0-17D1840A02BA}" type="slidenum">
              <a:rPr lang="en-GB" smtClean="0"/>
              <a:t>‹#›</a:t>
            </a:fld>
            <a:endParaRPr lang="en-GB"/>
          </a:p>
        </p:txBody>
      </p:sp>
    </p:spTree>
    <p:extLst>
      <p:ext uri="{BB962C8B-B14F-4D97-AF65-F5344CB8AC3E}">
        <p14:creationId xmlns:p14="http://schemas.microsoft.com/office/powerpoint/2010/main" val="577149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CCE46C-038E-4CB5-8FEC-D6D497FE3F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6708D9-452A-44AA-AEDF-419EF8B2B9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C03BCC-D115-4C4A-9417-FCB81EF07F6F}"/>
              </a:ext>
            </a:extLst>
          </p:cNvPr>
          <p:cNvSpPr>
            <a:spLocks noGrp="1"/>
          </p:cNvSpPr>
          <p:nvPr>
            <p:ph type="dt" sz="half" idx="10"/>
          </p:nvPr>
        </p:nvSpPr>
        <p:spPr/>
        <p:txBody>
          <a:bodyPr/>
          <a:lstStyle/>
          <a:p>
            <a:fld id="{2A68D5C5-6C9E-437F-B50D-B25D214C5CC2}" type="datetimeFigureOut">
              <a:rPr lang="en-GB" smtClean="0"/>
              <a:t>28/02/2023</a:t>
            </a:fld>
            <a:endParaRPr lang="en-GB"/>
          </a:p>
        </p:txBody>
      </p:sp>
      <p:sp>
        <p:nvSpPr>
          <p:cNvPr id="5" name="Footer Placeholder 4">
            <a:extLst>
              <a:ext uri="{FF2B5EF4-FFF2-40B4-BE49-F238E27FC236}">
                <a16:creationId xmlns:a16="http://schemas.microsoft.com/office/drawing/2014/main" id="{23ED21A5-07E9-4EF0-B9B7-0D2F378535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7B6337-9E49-410E-927F-6C853380F3A2}"/>
              </a:ext>
            </a:extLst>
          </p:cNvPr>
          <p:cNvSpPr>
            <a:spLocks noGrp="1"/>
          </p:cNvSpPr>
          <p:nvPr>
            <p:ph type="sldNum" sz="quarter" idx="12"/>
          </p:nvPr>
        </p:nvSpPr>
        <p:spPr/>
        <p:txBody>
          <a:bodyPr/>
          <a:lstStyle/>
          <a:p>
            <a:fld id="{94A1E743-AF4C-4410-89C0-17D1840A02BA}" type="slidenum">
              <a:rPr lang="en-GB" smtClean="0"/>
              <a:t>‹#›</a:t>
            </a:fld>
            <a:endParaRPr lang="en-GB"/>
          </a:p>
        </p:txBody>
      </p:sp>
    </p:spTree>
    <p:extLst>
      <p:ext uri="{BB962C8B-B14F-4D97-AF65-F5344CB8AC3E}">
        <p14:creationId xmlns:p14="http://schemas.microsoft.com/office/powerpoint/2010/main" val="1314754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0FE610C-2E75-44E2-9F81-6F755A581DAA}" type="datetimeFigureOut">
              <a:rPr lang="en-GB" smtClean="0"/>
              <a:t>28/02/2023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B65F96-6B8F-4D62-92A3-97A77C76EF1E}" type="slidenum">
              <a:rPr lang="en-GB" smtClean="0"/>
              <a:t>‹#›</a:t>
            </a:fld>
            <a:endParaRPr lang="en-GB"/>
          </a:p>
        </p:txBody>
      </p:sp>
    </p:spTree>
    <p:extLst>
      <p:ext uri="{BB962C8B-B14F-4D97-AF65-F5344CB8AC3E}">
        <p14:creationId xmlns:p14="http://schemas.microsoft.com/office/powerpoint/2010/main" val="1428866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0FE610C-2E75-44E2-9F81-6F755A581DAA}" type="datetimeFigureOut">
              <a:rPr lang="en-GB" smtClean="0"/>
              <a:t>28/02/2023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B65F96-6B8F-4D62-92A3-97A77C76EF1E}" type="slidenum">
              <a:rPr lang="en-GB" smtClean="0"/>
              <a:t>‹#›</a:t>
            </a:fld>
            <a:endParaRPr lang="en-GB"/>
          </a:p>
        </p:txBody>
      </p:sp>
    </p:spTree>
    <p:extLst>
      <p:ext uri="{BB962C8B-B14F-4D97-AF65-F5344CB8AC3E}">
        <p14:creationId xmlns:p14="http://schemas.microsoft.com/office/powerpoint/2010/main" val="2035104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FE610C-2E75-44E2-9F81-6F755A581DAA}" type="datetimeFigureOut">
              <a:rPr lang="en-GB" smtClean="0"/>
              <a:t>28/02/2023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B65F96-6B8F-4D62-92A3-97A77C76EF1E}" type="slidenum">
              <a:rPr lang="en-GB" smtClean="0"/>
              <a:t>‹#›</a:t>
            </a:fld>
            <a:endParaRPr lang="en-GB"/>
          </a:p>
        </p:txBody>
      </p:sp>
    </p:spTree>
    <p:extLst>
      <p:ext uri="{BB962C8B-B14F-4D97-AF65-F5344CB8AC3E}">
        <p14:creationId xmlns:p14="http://schemas.microsoft.com/office/powerpoint/2010/main" val="97028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0FE610C-2E75-44E2-9F81-6F755A581DAA}" type="datetimeFigureOut">
              <a:rPr lang="en-GB" smtClean="0"/>
              <a:t>28/02/2023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B65F96-6B8F-4D62-92A3-97A77C76EF1E}" type="slidenum">
              <a:rPr lang="en-GB" smtClean="0"/>
              <a:t>‹#›</a:t>
            </a:fld>
            <a:endParaRPr lang="en-GB"/>
          </a:p>
        </p:txBody>
      </p:sp>
    </p:spTree>
    <p:extLst>
      <p:ext uri="{BB962C8B-B14F-4D97-AF65-F5344CB8AC3E}">
        <p14:creationId xmlns:p14="http://schemas.microsoft.com/office/powerpoint/2010/main" val="1035815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0FE610C-2E75-44E2-9F81-6F755A581DAA}" type="datetimeFigureOut">
              <a:rPr lang="en-GB" smtClean="0"/>
              <a:t>28/02/2023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B65F96-6B8F-4D62-92A3-97A77C76EF1E}" type="slidenum">
              <a:rPr lang="en-GB" smtClean="0"/>
              <a:t>‹#›</a:t>
            </a:fld>
            <a:endParaRPr lang="en-GB"/>
          </a:p>
        </p:txBody>
      </p:sp>
    </p:spTree>
    <p:extLst>
      <p:ext uri="{BB962C8B-B14F-4D97-AF65-F5344CB8AC3E}">
        <p14:creationId xmlns:p14="http://schemas.microsoft.com/office/powerpoint/2010/main" val="385826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0FE610C-2E75-44E2-9F81-6F755A581DAA}" type="datetimeFigureOut">
              <a:rPr lang="en-GB" smtClean="0"/>
              <a:t>28/02/2023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B65F96-6B8F-4D62-92A3-97A77C76EF1E}" type="slidenum">
              <a:rPr lang="en-GB" smtClean="0"/>
              <a:t>‹#›</a:t>
            </a:fld>
            <a:endParaRPr lang="en-GB"/>
          </a:p>
        </p:txBody>
      </p:sp>
    </p:spTree>
    <p:extLst>
      <p:ext uri="{BB962C8B-B14F-4D97-AF65-F5344CB8AC3E}">
        <p14:creationId xmlns:p14="http://schemas.microsoft.com/office/powerpoint/2010/main" val="3858932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FE610C-2E75-44E2-9F81-6F755A581DAA}" type="datetimeFigureOut">
              <a:rPr lang="en-GB" smtClean="0"/>
              <a:t>28/02/2023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B65F96-6B8F-4D62-92A3-97A77C76EF1E}" type="slidenum">
              <a:rPr lang="en-GB" smtClean="0"/>
              <a:t>‹#›</a:t>
            </a:fld>
            <a:endParaRPr lang="en-GB"/>
          </a:p>
        </p:txBody>
      </p:sp>
    </p:spTree>
    <p:extLst>
      <p:ext uri="{BB962C8B-B14F-4D97-AF65-F5344CB8AC3E}">
        <p14:creationId xmlns:p14="http://schemas.microsoft.com/office/powerpoint/2010/main" val="21067753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0FE610C-2E75-44E2-9F81-6F755A581DAA}" type="datetimeFigureOut">
              <a:rPr lang="en-GB" smtClean="0"/>
              <a:t>28/02/2023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B65F96-6B8F-4D62-92A3-97A77C76EF1E}" type="slidenum">
              <a:rPr lang="en-GB" smtClean="0"/>
              <a:t>‹#›</a:t>
            </a:fld>
            <a:endParaRPr lang="en-GB"/>
          </a:p>
        </p:txBody>
      </p:sp>
    </p:spTree>
    <p:extLst>
      <p:ext uri="{BB962C8B-B14F-4D97-AF65-F5344CB8AC3E}">
        <p14:creationId xmlns:p14="http://schemas.microsoft.com/office/powerpoint/2010/main" val="1080020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408EB-B794-4BF8-9CD0-291054CC691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68C3EC-5190-4D86-9FA4-CAA5D4E9C5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E3C89C-B805-4670-B929-FD0DFB8920CF}"/>
              </a:ext>
            </a:extLst>
          </p:cNvPr>
          <p:cNvSpPr>
            <a:spLocks noGrp="1"/>
          </p:cNvSpPr>
          <p:nvPr>
            <p:ph type="dt" sz="half" idx="10"/>
          </p:nvPr>
        </p:nvSpPr>
        <p:spPr/>
        <p:txBody>
          <a:bodyPr/>
          <a:lstStyle/>
          <a:p>
            <a:fld id="{2A68D5C5-6C9E-437F-B50D-B25D214C5CC2}" type="datetimeFigureOut">
              <a:rPr lang="en-GB" smtClean="0"/>
              <a:t>28/02/2023</a:t>
            </a:fld>
            <a:endParaRPr lang="en-GB"/>
          </a:p>
        </p:txBody>
      </p:sp>
      <p:sp>
        <p:nvSpPr>
          <p:cNvPr id="5" name="Footer Placeholder 4">
            <a:extLst>
              <a:ext uri="{FF2B5EF4-FFF2-40B4-BE49-F238E27FC236}">
                <a16:creationId xmlns:a16="http://schemas.microsoft.com/office/drawing/2014/main" id="{9F743EA5-50A4-432F-9299-76C4CDE376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64512A-9F1E-4866-8993-3487D302A58E}"/>
              </a:ext>
            </a:extLst>
          </p:cNvPr>
          <p:cNvSpPr>
            <a:spLocks noGrp="1"/>
          </p:cNvSpPr>
          <p:nvPr>
            <p:ph type="sldNum" sz="quarter" idx="12"/>
          </p:nvPr>
        </p:nvSpPr>
        <p:spPr/>
        <p:txBody>
          <a:bodyPr/>
          <a:lstStyle/>
          <a:p>
            <a:fld id="{94A1E743-AF4C-4410-89C0-17D1840A02BA}" type="slidenum">
              <a:rPr lang="en-GB" smtClean="0"/>
              <a:t>‹#›</a:t>
            </a:fld>
            <a:endParaRPr lang="en-GB"/>
          </a:p>
        </p:txBody>
      </p:sp>
    </p:spTree>
    <p:extLst>
      <p:ext uri="{BB962C8B-B14F-4D97-AF65-F5344CB8AC3E}">
        <p14:creationId xmlns:p14="http://schemas.microsoft.com/office/powerpoint/2010/main" val="27957417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0FE610C-2E75-44E2-9F81-6F755A581DAA}" type="datetimeFigureOut">
              <a:rPr lang="en-GB" smtClean="0"/>
              <a:t>28/02/2023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B65F96-6B8F-4D62-92A3-97A77C76EF1E}" type="slidenum">
              <a:rPr lang="en-GB" smtClean="0"/>
              <a:t>‹#›</a:t>
            </a:fld>
            <a:endParaRPr lang="en-GB"/>
          </a:p>
        </p:txBody>
      </p:sp>
    </p:spTree>
    <p:extLst>
      <p:ext uri="{BB962C8B-B14F-4D97-AF65-F5344CB8AC3E}">
        <p14:creationId xmlns:p14="http://schemas.microsoft.com/office/powerpoint/2010/main" val="1416136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0FE610C-2E75-44E2-9F81-6F755A581DAA}" type="datetimeFigureOut">
              <a:rPr lang="en-GB" smtClean="0"/>
              <a:t>28/02/2023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B65F96-6B8F-4D62-92A3-97A77C76EF1E}" type="slidenum">
              <a:rPr lang="en-GB" smtClean="0"/>
              <a:t>‹#›</a:t>
            </a:fld>
            <a:endParaRPr lang="en-GB"/>
          </a:p>
        </p:txBody>
      </p:sp>
    </p:spTree>
    <p:extLst>
      <p:ext uri="{BB962C8B-B14F-4D97-AF65-F5344CB8AC3E}">
        <p14:creationId xmlns:p14="http://schemas.microsoft.com/office/powerpoint/2010/main" val="18906931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0FE610C-2E75-44E2-9F81-6F755A581DAA}" type="datetimeFigureOut">
              <a:rPr lang="en-GB" smtClean="0"/>
              <a:t>28/02/2023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B65F96-6B8F-4D62-92A3-97A77C76EF1E}" type="slidenum">
              <a:rPr lang="en-GB" smtClean="0"/>
              <a:t>‹#›</a:t>
            </a:fld>
            <a:endParaRPr lang="en-GB"/>
          </a:p>
        </p:txBody>
      </p:sp>
    </p:spTree>
    <p:extLst>
      <p:ext uri="{BB962C8B-B14F-4D97-AF65-F5344CB8AC3E}">
        <p14:creationId xmlns:p14="http://schemas.microsoft.com/office/powerpoint/2010/main" val="17108430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8"/>
          <p:cNvSpPr txBox="1">
            <a:spLocks noChangeArrowheads="1"/>
          </p:cNvSpPr>
          <p:nvPr/>
        </p:nvSpPr>
        <p:spPr bwMode="auto">
          <a:xfrm>
            <a:off x="777875" y="44450"/>
            <a:ext cx="709613" cy="576263"/>
          </a:xfrm>
          <a:prstGeom prst="rect">
            <a:avLst/>
          </a:prstGeom>
          <a:noFill/>
          <a:ln w="9525">
            <a:noFill/>
            <a:miter lim="800000"/>
            <a:headEnd/>
            <a:tailEnd/>
          </a:ln>
        </p:spPr>
        <p:txBody>
          <a:bodyPr/>
          <a:lstStyle/>
          <a:p>
            <a:pPr fontAlgn="base">
              <a:spcBef>
                <a:spcPct val="50000"/>
              </a:spcBef>
              <a:spcAft>
                <a:spcPct val="0"/>
              </a:spcAft>
              <a:defRPr/>
            </a:pPr>
            <a:endParaRPr lang="en-US" sz="4400" b="1">
              <a:solidFill>
                <a:srgbClr val="000000"/>
              </a:solidFill>
              <a:cs typeface="Arial" panose="020B0604020202020204" pitchFamily="34" charset="0"/>
            </a:endParaRPr>
          </a:p>
        </p:txBody>
      </p:sp>
      <p:pic>
        <p:nvPicPr>
          <p:cNvPr id="5" name="Picture 13" descr="ppoint lga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9525"/>
            <a:ext cx="12185650" cy="683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3"/>
          <p:cNvSpPr>
            <a:spLocks noGrp="1" noChangeArrowheads="1"/>
          </p:cNvSpPr>
          <p:nvPr>
            <p:ph type="ctrTitle"/>
          </p:nvPr>
        </p:nvSpPr>
        <p:spPr>
          <a:xfrm>
            <a:off x="1316892" y="2217739"/>
            <a:ext cx="10363200" cy="1125537"/>
          </a:xfrm>
        </p:spPr>
        <p:txBody>
          <a:bodyPr/>
          <a:lstStyle>
            <a:lvl1pPr>
              <a:defRPr>
                <a:solidFill>
                  <a:schemeClr val="bg1"/>
                </a:solidFill>
              </a:defRPr>
            </a:lvl1pPr>
          </a:lstStyle>
          <a:p>
            <a:pPr lvl="0"/>
            <a:r>
              <a:rPr lang="en-US" noProof="0"/>
              <a:t>Click to edit Master title style</a:t>
            </a:r>
            <a:endParaRPr lang="en-GB" noProof="0"/>
          </a:p>
        </p:txBody>
      </p:sp>
      <p:sp>
        <p:nvSpPr>
          <p:cNvPr id="5124" name="Rectangle 4"/>
          <p:cNvSpPr>
            <a:spLocks noGrp="1" noChangeArrowheads="1"/>
          </p:cNvSpPr>
          <p:nvPr>
            <p:ph type="subTitle" idx="1"/>
          </p:nvPr>
        </p:nvSpPr>
        <p:spPr>
          <a:xfrm>
            <a:off x="1316892" y="3476625"/>
            <a:ext cx="8534400" cy="1752600"/>
          </a:xfrm>
        </p:spPr>
        <p:txBody>
          <a:bodyPr/>
          <a:lstStyle>
            <a:lvl1pPr marL="0" indent="0">
              <a:buFontTx/>
              <a:buNone/>
              <a:defRPr>
                <a:solidFill>
                  <a:schemeClr val="bg1"/>
                </a:solidFill>
              </a:defRPr>
            </a:lvl1pPr>
          </a:lstStyle>
          <a:p>
            <a:pPr lvl="0"/>
            <a:r>
              <a:rPr lang="en-US" noProof="0"/>
              <a:t>Click to edit Master subtitle style</a:t>
            </a:r>
            <a:endParaRPr lang="en-GB" noProof="0"/>
          </a:p>
        </p:txBody>
      </p:sp>
    </p:spTree>
    <p:extLst>
      <p:ext uri="{BB962C8B-B14F-4D97-AF65-F5344CB8AC3E}">
        <p14:creationId xmlns:p14="http://schemas.microsoft.com/office/powerpoint/2010/main" val="2395853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694829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78486" y="4406901"/>
            <a:ext cx="10900903"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78486" y="2906713"/>
            <a:ext cx="109009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73088509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19016" y="1600201"/>
            <a:ext cx="539261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99200" y="1600201"/>
            <a:ext cx="539261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59717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7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7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693" y="1535113"/>
            <a:ext cx="538870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693" y="2174875"/>
            <a:ext cx="53887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71835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19015" y="557808"/>
            <a:ext cx="10972800" cy="1143000"/>
          </a:xfrm>
        </p:spPr>
        <p:txBody>
          <a:bodyPr/>
          <a:lstStyle/>
          <a:p>
            <a:r>
              <a:rPr lang="en-US"/>
              <a:t>Click to edit Master title style</a:t>
            </a:r>
          </a:p>
        </p:txBody>
      </p:sp>
    </p:spTree>
    <p:extLst>
      <p:ext uri="{BB962C8B-B14F-4D97-AF65-F5344CB8AC3E}">
        <p14:creationId xmlns:p14="http://schemas.microsoft.com/office/powerpoint/2010/main" val="1602341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2158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A02A8-E607-4B4F-94C2-DBE710D6BD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BE5B40B-F814-4102-8DEC-A9B9FFCFC5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212D8C-E1CA-46AD-B770-D895D8B7C85B}"/>
              </a:ext>
            </a:extLst>
          </p:cNvPr>
          <p:cNvSpPr>
            <a:spLocks noGrp="1"/>
          </p:cNvSpPr>
          <p:nvPr>
            <p:ph type="dt" sz="half" idx="10"/>
          </p:nvPr>
        </p:nvSpPr>
        <p:spPr/>
        <p:txBody>
          <a:bodyPr/>
          <a:lstStyle/>
          <a:p>
            <a:fld id="{2A68D5C5-6C9E-437F-B50D-B25D214C5CC2}" type="datetimeFigureOut">
              <a:rPr lang="en-GB" smtClean="0"/>
              <a:t>28/02/2023</a:t>
            </a:fld>
            <a:endParaRPr lang="en-GB"/>
          </a:p>
        </p:txBody>
      </p:sp>
      <p:sp>
        <p:nvSpPr>
          <p:cNvPr id="5" name="Footer Placeholder 4">
            <a:extLst>
              <a:ext uri="{FF2B5EF4-FFF2-40B4-BE49-F238E27FC236}">
                <a16:creationId xmlns:a16="http://schemas.microsoft.com/office/drawing/2014/main" id="{73C34463-34FB-473B-8801-876F92C71CA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76E614-CC4F-46CE-A514-2BCDE033E07F}"/>
              </a:ext>
            </a:extLst>
          </p:cNvPr>
          <p:cNvSpPr>
            <a:spLocks noGrp="1"/>
          </p:cNvSpPr>
          <p:nvPr>
            <p:ph type="sldNum" sz="quarter" idx="12"/>
          </p:nvPr>
        </p:nvSpPr>
        <p:spPr/>
        <p:txBody>
          <a:bodyPr/>
          <a:lstStyle/>
          <a:p>
            <a:fld id="{94A1E743-AF4C-4410-89C0-17D1840A02BA}" type="slidenum">
              <a:rPr lang="en-GB" smtClean="0"/>
              <a:t>‹#›</a:t>
            </a:fld>
            <a:endParaRPr lang="en-GB"/>
          </a:p>
        </p:txBody>
      </p:sp>
    </p:spTree>
    <p:extLst>
      <p:ext uri="{BB962C8B-B14F-4D97-AF65-F5344CB8AC3E}">
        <p14:creationId xmlns:p14="http://schemas.microsoft.com/office/powerpoint/2010/main" val="13671292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9861" y="404664"/>
            <a:ext cx="3922622" cy="116205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7385" y="404665"/>
            <a:ext cx="6815015" cy="57214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9861" y="1700809"/>
            <a:ext cx="3930986" cy="442535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054287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554"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554"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554"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791566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19015" y="629816"/>
            <a:ext cx="10972800" cy="1143000"/>
          </a:xfrm>
        </p:spPr>
        <p:txBody>
          <a:bodyPr/>
          <a:lstStyle/>
          <a:p>
            <a:r>
              <a:rPr lang="en-US"/>
              <a:t>Click to edit Master title style</a:t>
            </a:r>
          </a:p>
        </p:txBody>
      </p:sp>
      <p:sp>
        <p:nvSpPr>
          <p:cNvPr id="3" name="Vertical Text Placeholder 2"/>
          <p:cNvSpPr>
            <a:spLocks noGrp="1"/>
          </p:cNvSpPr>
          <p:nvPr>
            <p:ph type="body" orient="vert" idx="1"/>
          </p:nvPr>
        </p:nvSpPr>
        <p:spPr>
          <a:xfrm>
            <a:off x="719015" y="1772816"/>
            <a:ext cx="10972800" cy="435334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599182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8615"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19015" y="274639"/>
            <a:ext cx="8042031"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626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Item Match Up">
    <p:spTree>
      <p:nvGrpSpPr>
        <p:cNvPr id="1" name=""/>
        <p:cNvGrpSpPr/>
        <p:nvPr/>
      </p:nvGrpSpPr>
      <p:grpSpPr>
        <a:xfrm>
          <a:off x="0" y="0"/>
          <a:ext cx="0" cy="0"/>
          <a:chOff x="0" y="0"/>
          <a:chExt cx="0" cy="0"/>
        </a:xfrm>
      </p:grpSpPr>
      <p:sp>
        <p:nvSpPr>
          <p:cNvPr id="16" name="Rectangle 7"/>
          <p:cNvSpPr>
            <a:spLocks noGrp="1"/>
          </p:cNvSpPr>
          <p:nvPr>
            <p:ph type="body" sz="quarter" idx="13" hasCustomPrompt="1"/>
          </p:nvPr>
        </p:nvSpPr>
        <p:spPr>
          <a:xfrm>
            <a:off x="1219200" y="2057400"/>
            <a:ext cx="39624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a:lvl1pPr>
            <a:lvl2pPr eaLnBrk="1" latinLnBrk="0" hangingPunct="1">
              <a:buFontTx/>
              <a:buChar char="•"/>
              <a:defRPr kumimoji="0"/>
            </a:lvl2pPr>
            <a:lvl3pPr eaLnBrk="1" latinLnBrk="0" hangingPunct="1">
              <a:buFontTx/>
              <a:buChar char="•"/>
              <a:defRPr kumimoji="0"/>
            </a:lvl3pPr>
            <a:lvl4pPr eaLnBrk="1" latinLnBrk="0" hangingPunct="1">
              <a:buFontTx/>
              <a:buChar char="•"/>
              <a:defRPr kumimoji="0"/>
            </a:lvl4pPr>
            <a:lvl5pPr eaLnBrk="1" latinLnBrk="0" hangingPunct="1">
              <a:buFontTx/>
              <a:buChar char="•"/>
              <a:defRPr kumimoji="0"/>
            </a:lvl5pPr>
            <a:extLst/>
          </a:lstStyle>
          <a:p>
            <a:pPr lvl="0"/>
            <a:r>
              <a:rPr kumimoji="0" lang="en-US" dirty="0"/>
              <a:t>Click to add item 1</a:t>
            </a:r>
          </a:p>
        </p:txBody>
      </p:sp>
      <p:sp>
        <p:nvSpPr>
          <p:cNvPr id="12" name="Rectangle 7"/>
          <p:cNvSpPr>
            <a:spLocks noGrp="1"/>
          </p:cNvSpPr>
          <p:nvPr>
            <p:ph type="body" sz="quarter" idx="14" hasCustomPrompt="1"/>
          </p:nvPr>
        </p:nvSpPr>
        <p:spPr>
          <a:xfrm>
            <a:off x="1219200" y="2971800"/>
            <a:ext cx="39624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a:lvl1pPr>
            <a:lvl2pPr eaLnBrk="1" latinLnBrk="0" hangingPunct="1">
              <a:buFontTx/>
              <a:buChar char="•"/>
              <a:defRPr kumimoji="0"/>
            </a:lvl2pPr>
            <a:lvl3pPr eaLnBrk="1" latinLnBrk="0" hangingPunct="1">
              <a:buFontTx/>
              <a:buChar char="•"/>
              <a:defRPr kumimoji="0"/>
            </a:lvl3pPr>
            <a:lvl4pPr eaLnBrk="1" latinLnBrk="0" hangingPunct="1">
              <a:buFontTx/>
              <a:buChar char="•"/>
              <a:defRPr kumimoji="0"/>
            </a:lvl4pPr>
            <a:lvl5pPr eaLnBrk="1" latinLnBrk="0" hangingPunct="1">
              <a:buFontTx/>
              <a:buChar char="•"/>
              <a:defRPr kumimoji="0"/>
            </a:lvl5pPr>
            <a:extLst/>
          </a:lstStyle>
          <a:p>
            <a:pPr lvl="0"/>
            <a:r>
              <a:rPr kumimoji="0" lang="en-US" dirty="0"/>
              <a:t>Click to add item 2</a:t>
            </a:r>
          </a:p>
        </p:txBody>
      </p:sp>
      <p:sp>
        <p:nvSpPr>
          <p:cNvPr id="13" name="Rectangle 7"/>
          <p:cNvSpPr>
            <a:spLocks noGrp="1"/>
          </p:cNvSpPr>
          <p:nvPr>
            <p:ph type="body" sz="quarter" idx="15" hasCustomPrompt="1"/>
          </p:nvPr>
        </p:nvSpPr>
        <p:spPr>
          <a:xfrm>
            <a:off x="1219200" y="3886200"/>
            <a:ext cx="39624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a:lvl1pPr>
            <a:lvl2pPr eaLnBrk="1" latinLnBrk="0" hangingPunct="1">
              <a:buFontTx/>
              <a:buChar char="•"/>
              <a:defRPr kumimoji="0"/>
            </a:lvl2pPr>
            <a:lvl3pPr eaLnBrk="1" latinLnBrk="0" hangingPunct="1">
              <a:buFontTx/>
              <a:buChar char="•"/>
              <a:defRPr kumimoji="0"/>
            </a:lvl3pPr>
            <a:lvl4pPr eaLnBrk="1" latinLnBrk="0" hangingPunct="1">
              <a:buFontTx/>
              <a:buChar char="•"/>
              <a:defRPr kumimoji="0"/>
            </a:lvl4pPr>
            <a:lvl5pPr eaLnBrk="1" latinLnBrk="0" hangingPunct="1">
              <a:buFontTx/>
              <a:buChar char="•"/>
              <a:defRPr kumimoji="0"/>
            </a:lvl5pPr>
            <a:extLst/>
          </a:lstStyle>
          <a:p>
            <a:pPr lvl="0"/>
            <a:r>
              <a:rPr kumimoji="0" lang="en-US" dirty="0"/>
              <a:t>Click to add item 3</a:t>
            </a:r>
          </a:p>
        </p:txBody>
      </p:sp>
      <p:sp>
        <p:nvSpPr>
          <p:cNvPr id="14" name="Rectangle 7"/>
          <p:cNvSpPr>
            <a:spLocks noGrp="1"/>
          </p:cNvSpPr>
          <p:nvPr>
            <p:ph type="body" sz="quarter" idx="16" hasCustomPrompt="1"/>
          </p:nvPr>
        </p:nvSpPr>
        <p:spPr>
          <a:xfrm>
            <a:off x="1219200" y="4800600"/>
            <a:ext cx="39624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a:lvl1pPr>
            <a:lvl2pPr eaLnBrk="1" latinLnBrk="0" hangingPunct="1">
              <a:buFontTx/>
              <a:buChar char="•"/>
              <a:defRPr kumimoji="0"/>
            </a:lvl2pPr>
            <a:lvl3pPr eaLnBrk="1" latinLnBrk="0" hangingPunct="1">
              <a:buFontTx/>
              <a:buChar char="•"/>
              <a:defRPr kumimoji="0"/>
            </a:lvl3pPr>
            <a:lvl4pPr eaLnBrk="1" latinLnBrk="0" hangingPunct="1">
              <a:buFontTx/>
              <a:buChar char="•"/>
              <a:defRPr kumimoji="0"/>
            </a:lvl4pPr>
            <a:lvl5pPr eaLnBrk="1" latinLnBrk="0" hangingPunct="1">
              <a:buFontTx/>
              <a:buChar char="•"/>
              <a:defRPr kumimoji="0"/>
            </a:lvl5pPr>
            <a:extLst/>
          </a:lstStyle>
          <a:p>
            <a:pPr lvl="0"/>
            <a:r>
              <a:rPr kumimoji="0" lang="en-US" dirty="0"/>
              <a:t>Click to add item 4</a:t>
            </a:r>
          </a:p>
        </p:txBody>
      </p:sp>
      <p:sp>
        <p:nvSpPr>
          <p:cNvPr id="10" name="Rectangle 7"/>
          <p:cNvSpPr>
            <a:spLocks noGrp="1"/>
          </p:cNvSpPr>
          <p:nvPr>
            <p:ph type="body" sz="quarter" idx="17" hasCustomPrompt="1"/>
          </p:nvPr>
        </p:nvSpPr>
        <p:spPr>
          <a:xfrm>
            <a:off x="1219200" y="5715000"/>
            <a:ext cx="39624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eaLnBrk="1" latinLnBrk="0" hangingPunct="1">
              <a:buFontTx/>
              <a:buNone/>
              <a:defRPr kumimoji="0"/>
            </a:lvl1pPr>
            <a:lvl2pPr eaLnBrk="1" latinLnBrk="0" hangingPunct="1">
              <a:buFontTx/>
              <a:buChar char="•"/>
              <a:defRPr kumimoji="0"/>
            </a:lvl2pPr>
            <a:lvl3pPr eaLnBrk="1" latinLnBrk="0" hangingPunct="1">
              <a:buFontTx/>
              <a:buChar char="•"/>
              <a:defRPr kumimoji="0"/>
            </a:lvl3pPr>
            <a:lvl4pPr eaLnBrk="1" latinLnBrk="0" hangingPunct="1">
              <a:buFontTx/>
              <a:buChar char="•"/>
              <a:defRPr kumimoji="0"/>
            </a:lvl4pPr>
            <a:lvl5pPr eaLnBrk="1" latinLnBrk="0" hangingPunct="1">
              <a:buFontTx/>
              <a:buChar char="•"/>
              <a:defRPr kumimoji="0"/>
            </a:lvl5pPr>
            <a:extLst/>
          </a:lstStyle>
          <a:p>
            <a:pPr lvl="0"/>
            <a:r>
              <a:rPr kumimoji="0" lang="en-US" dirty="0"/>
              <a:t>Click to add item 5</a:t>
            </a:r>
          </a:p>
        </p:txBody>
      </p:sp>
      <p:sp>
        <p:nvSpPr>
          <p:cNvPr id="15" name="Rectangle 7"/>
          <p:cNvSpPr>
            <a:spLocks noGrp="1"/>
          </p:cNvSpPr>
          <p:nvPr>
            <p:ph type="body" sz="quarter" idx="18" hasCustomPrompt="1"/>
          </p:nvPr>
        </p:nvSpPr>
        <p:spPr>
          <a:xfrm>
            <a:off x="6400800" y="2057400"/>
            <a:ext cx="39624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a:lvl1pPr>
            <a:lvl2pPr eaLnBrk="1" latinLnBrk="0" hangingPunct="1">
              <a:buFontTx/>
              <a:buChar char="•"/>
              <a:defRPr kumimoji="0"/>
            </a:lvl2pPr>
            <a:lvl3pPr eaLnBrk="1" latinLnBrk="0" hangingPunct="1">
              <a:buFontTx/>
              <a:buChar char="•"/>
              <a:defRPr kumimoji="0"/>
            </a:lvl3pPr>
            <a:lvl4pPr eaLnBrk="1" latinLnBrk="0" hangingPunct="1">
              <a:buFontTx/>
              <a:buChar char="•"/>
              <a:defRPr kumimoji="0"/>
            </a:lvl4pPr>
            <a:lvl5pPr eaLnBrk="1" latinLnBrk="0" hangingPunct="1">
              <a:buFontTx/>
              <a:buChar char="•"/>
              <a:defRPr kumimoji="0"/>
            </a:lvl5pPr>
            <a:extLst/>
          </a:lstStyle>
          <a:p>
            <a:pPr lvl="0"/>
            <a:r>
              <a:rPr kumimoji="0" lang="en-US" dirty="0"/>
              <a:t>Click to add match 5</a:t>
            </a:r>
          </a:p>
        </p:txBody>
      </p:sp>
      <p:sp>
        <p:nvSpPr>
          <p:cNvPr id="17" name="Rectangle 7"/>
          <p:cNvSpPr>
            <a:spLocks noGrp="1"/>
          </p:cNvSpPr>
          <p:nvPr>
            <p:ph type="body" sz="quarter" idx="19" hasCustomPrompt="1"/>
          </p:nvPr>
        </p:nvSpPr>
        <p:spPr>
          <a:xfrm>
            <a:off x="6400800" y="2971800"/>
            <a:ext cx="39624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a:lvl1pPr>
            <a:lvl2pPr eaLnBrk="1" latinLnBrk="0" hangingPunct="1">
              <a:buFontTx/>
              <a:buChar char="•"/>
              <a:defRPr kumimoji="0"/>
            </a:lvl2pPr>
            <a:lvl3pPr eaLnBrk="1" latinLnBrk="0" hangingPunct="1">
              <a:buFontTx/>
              <a:buChar char="•"/>
              <a:defRPr kumimoji="0"/>
            </a:lvl3pPr>
            <a:lvl4pPr eaLnBrk="1" latinLnBrk="0" hangingPunct="1">
              <a:buFontTx/>
              <a:buChar char="•"/>
              <a:defRPr kumimoji="0"/>
            </a:lvl4pPr>
            <a:lvl5pPr eaLnBrk="1" latinLnBrk="0" hangingPunct="1">
              <a:buFontTx/>
              <a:buChar char="•"/>
              <a:defRPr kumimoji="0"/>
            </a:lvl5pPr>
            <a:extLst/>
          </a:lstStyle>
          <a:p>
            <a:pPr lvl="0"/>
            <a:r>
              <a:rPr kumimoji="0" lang="en-US" dirty="0"/>
              <a:t>Click to add match 3</a:t>
            </a:r>
          </a:p>
        </p:txBody>
      </p:sp>
      <p:sp>
        <p:nvSpPr>
          <p:cNvPr id="18" name="Rectangle 7"/>
          <p:cNvSpPr>
            <a:spLocks noGrp="1"/>
          </p:cNvSpPr>
          <p:nvPr>
            <p:ph type="body" sz="quarter" idx="20" hasCustomPrompt="1"/>
          </p:nvPr>
        </p:nvSpPr>
        <p:spPr>
          <a:xfrm>
            <a:off x="6400800" y="3886200"/>
            <a:ext cx="39624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a:lvl1pPr>
            <a:lvl2pPr eaLnBrk="1" latinLnBrk="0" hangingPunct="1">
              <a:buFontTx/>
              <a:buChar char="•"/>
              <a:defRPr kumimoji="0"/>
            </a:lvl2pPr>
            <a:lvl3pPr eaLnBrk="1" latinLnBrk="0" hangingPunct="1">
              <a:buFontTx/>
              <a:buChar char="•"/>
              <a:defRPr kumimoji="0"/>
            </a:lvl3pPr>
            <a:lvl4pPr eaLnBrk="1" latinLnBrk="0" hangingPunct="1">
              <a:buFontTx/>
              <a:buChar char="•"/>
              <a:defRPr kumimoji="0"/>
            </a:lvl4pPr>
            <a:lvl5pPr eaLnBrk="1" latinLnBrk="0" hangingPunct="1">
              <a:buFontTx/>
              <a:buChar char="•"/>
              <a:defRPr kumimoji="0"/>
            </a:lvl5pPr>
            <a:extLst/>
          </a:lstStyle>
          <a:p>
            <a:pPr lvl="0"/>
            <a:r>
              <a:rPr kumimoji="0" lang="en-US" dirty="0"/>
              <a:t>Click to add match 1</a:t>
            </a:r>
          </a:p>
        </p:txBody>
      </p:sp>
      <p:sp>
        <p:nvSpPr>
          <p:cNvPr id="19" name="Rectangle 7"/>
          <p:cNvSpPr>
            <a:spLocks noGrp="1"/>
          </p:cNvSpPr>
          <p:nvPr>
            <p:ph type="body" sz="quarter" idx="21" hasCustomPrompt="1"/>
          </p:nvPr>
        </p:nvSpPr>
        <p:spPr>
          <a:xfrm>
            <a:off x="6400800" y="4800600"/>
            <a:ext cx="39624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a:lvl1pPr>
            <a:lvl2pPr eaLnBrk="1" latinLnBrk="0" hangingPunct="1">
              <a:buFontTx/>
              <a:buChar char="•"/>
              <a:defRPr kumimoji="0"/>
            </a:lvl2pPr>
            <a:lvl3pPr eaLnBrk="1" latinLnBrk="0" hangingPunct="1">
              <a:buFontTx/>
              <a:buChar char="•"/>
              <a:defRPr kumimoji="0"/>
            </a:lvl3pPr>
            <a:lvl4pPr eaLnBrk="1" latinLnBrk="0" hangingPunct="1">
              <a:buFontTx/>
              <a:buChar char="•"/>
              <a:defRPr kumimoji="0"/>
            </a:lvl4pPr>
            <a:lvl5pPr eaLnBrk="1" latinLnBrk="0" hangingPunct="1">
              <a:buFontTx/>
              <a:buChar char="•"/>
              <a:defRPr kumimoji="0"/>
            </a:lvl5pPr>
            <a:extLst/>
          </a:lstStyle>
          <a:p>
            <a:pPr lvl="0"/>
            <a:r>
              <a:rPr kumimoji="0" lang="en-US" dirty="0"/>
              <a:t>Click to add match 2</a:t>
            </a:r>
          </a:p>
        </p:txBody>
      </p:sp>
      <p:sp>
        <p:nvSpPr>
          <p:cNvPr id="21" name="Rectangle 7"/>
          <p:cNvSpPr>
            <a:spLocks noGrp="1"/>
          </p:cNvSpPr>
          <p:nvPr>
            <p:ph type="body" sz="quarter" idx="22" hasCustomPrompt="1"/>
          </p:nvPr>
        </p:nvSpPr>
        <p:spPr>
          <a:xfrm>
            <a:off x="6400800" y="5715000"/>
            <a:ext cx="39624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eaLnBrk="1" latinLnBrk="0" hangingPunct="1">
              <a:buFontTx/>
              <a:buNone/>
              <a:defRPr kumimoji="0"/>
            </a:lvl1pPr>
            <a:lvl2pPr eaLnBrk="1" latinLnBrk="0" hangingPunct="1">
              <a:buFontTx/>
              <a:buChar char="•"/>
              <a:defRPr kumimoji="0"/>
            </a:lvl2pPr>
            <a:lvl3pPr eaLnBrk="1" latinLnBrk="0" hangingPunct="1">
              <a:buFontTx/>
              <a:buChar char="•"/>
              <a:defRPr kumimoji="0"/>
            </a:lvl3pPr>
            <a:lvl4pPr eaLnBrk="1" latinLnBrk="0" hangingPunct="1">
              <a:buFontTx/>
              <a:buChar char="•"/>
              <a:defRPr kumimoji="0"/>
            </a:lvl4pPr>
            <a:lvl5pPr eaLnBrk="1" latinLnBrk="0" hangingPunct="1">
              <a:buFontTx/>
              <a:buChar char="•"/>
              <a:defRPr kumimoji="0"/>
            </a:lvl5pPr>
            <a:extLst/>
          </a:lstStyle>
          <a:p>
            <a:pPr lvl="0"/>
            <a:r>
              <a:rPr kumimoji="0" lang="en-US" dirty="0"/>
              <a:t>Click to add match 4</a:t>
            </a:r>
          </a:p>
        </p:txBody>
      </p:sp>
      <p:sp>
        <p:nvSpPr>
          <p:cNvPr id="11" name="Rectangle 2"/>
          <p:cNvSpPr>
            <a:spLocks noGrp="1"/>
          </p:cNvSpPr>
          <p:nvPr>
            <p:ph type="title" hasCustomPrompt="1"/>
          </p:nvPr>
        </p:nvSpPr>
        <p:spPr/>
        <p:txBody>
          <a:bodyPr vert="horz"/>
          <a:lstStyle>
            <a:lvl1pPr algn="l" eaLnBrk="1" latinLnBrk="0" hangingPunct="1">
              <a:defRPr kumimoji="0" i="1" baseline="0"/>
            </a:lvl1pPr>
            <a:extLst/>
          </a:lstStyle>
          <a:p>
            <a:r>
              <a:rPr kumimoji="0" lang="en-US" dirty="0"/>
              <a:t>Click to type your question</a:t>
            </a:r>
          </a:p>
        </p:txBody>
      </p:sp>
      <p:cxnSp>
        <p:nvCxnSpPr>
          <p:cNvPr id="23" name="Straight Connector 23"/>
          <p:cNvCxnSpPr>
            <a:stCxn id="16" idx="3"/>
            <a:endCxn id="18" idx="1"/>
          </p:cNvCxnSpPr>
          <p:nvPr/>
        </p:nvCxnSpPr>
        <p:spPr>
          <a:xfrm>
            <a:off x="5181600" y="2286000"/>
            <a:ext cx="12192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a:stCxn id="12" idx="3"/>
            <a:endCxn id="19" idx="1"/>
          </p:cNvCxnSpPr>
          <p:nvPr/>
        </p:nvCxnSpPr>
        <p:spPr>
          <a:xfrm>
            <a:off x="5181600" y="3200400"/>
            <a:ext cx="12192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0" name="Straight Connector 23"/>
          <p:cNvCxnSpPr>
            <a:stCxn id="13" idx="3"/>
            <a:endCxn id="17" idx="1"/>
          </p:cNvCxnSpPr>
          <p:nvPr/>
        </p:nvCxnSpPr>
        <p:spPr>
          <a:xfrm flipV="1">
            <a:off x="5181600" y="3200400"/>
            <a:ext cx="12192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4" name="Straight Connector 23"/>
          <p:cNvCxnSpPr>
            <a:stCxn id="14" idx="3"/>
            <a:endCxn id="21" idx="1"/>
          </p:cNvCxnSpPr>
          <p:nvPr/>
        </p:nvCxnSpPr>
        <p:spPr>
          <a:xfrm>
            <a:off x="5181600" y="5029200"/>
            <a:ext cx="12192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9" name="Straight Connector 23"/>
          <p:cNvCxnSpPr>
            <a:stCxn id="10" idx="3"/>
            <a:endCxn id="15" idx="1"/>
          </p:cNvCxnSpPr>
          <p:nvPr/>
        </p:nvCxnSpPr>
        <p:spPr>
          <a:xfrm flipV="1">
            <a:off x="5181600" y="2286000"/>
            <a:ext cx="12192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374805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6E9B2-6957-4B41-86E0-132F9DD421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CF039B7-DE25-487E-AAB7-AE98D1CC7F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9716E8E-7125-497E-BE00-B8C0FA0FEC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0183033-5B1B-4F04-8476-999714BFE5F5}"/>
              </a:ext>
            </a:extLst>
          </p:cNvPr>
          <p:cNvSpPr>
            <a:spLocks noGrp="1"/>
          </p:cNvSpPr>
          <p:nvPr>
            <p:ph type="dt" sz="half" idx="10"/>
          </p:nvPr>
        </p:nvSpPr>
        <p:spPr/>
        <p:txBody>
          <a:bodyPr/>
          <a:lstStyle/>
          <a:p>
            <a:fld id="{2A68D5C5-6C9E-437F-B50D-B25D214C5CC2}" type="datetimeFigureOut">
              <a:rPr lang="en-GB" smtClean="0"/>
              <a:t>28/02/2023</a:t>
            </a:fld>
            <a:endParaRPr lang="en-GB"/>
          </a:p>
        </p:txBody>
      </p:sp>
      <p:sp>
        <p:nvSpPr>
          <p:cNvPr id="6" name="Footer Placeholder 5">
            <a:extLst>
              <a:ext uri="{FF2B5EF4-FFF2-40B4-BE49-F238E27FC236}">
                <a16:creationId xmlns:a16="http://schemas.microsoft.com/office/drawing/2014/main" id="{1C3E3D56-5ED1-42BE-B9B7-E425B9983C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D95F8D-D942-456C-83BE-26BD78583481}"/>
              </a:ext>
            </a:extLst>
          </p:cNvPr>
          <p:cNvSpPr>
            <a:spLocks noGrp="1"/>
          </p:cNvSpPr>
          <p:nvPr>
            <p:ph type="sldNum" sz="quarter" idx="12"/>
          </p:nvPr>
        </p:nvSpPr>
        <p:spPr/>
        <p:txBody>
          <a:bodyPr/>
          <a:lstStyle/>
          <a:p>
            <a:fld id="{94A1E743-AF4C-4410-89C0-17D1840A02BA}" type="slidenum">
              <a:rPr lang="en-GB" smtClean="0"/>
              <a:t>‹#›</a:t>
            </a:fld>
            <a:endParaRPr lang="en-GB"/>
          </a:p>
        </p:txBody>
      </p:sp>
    </p:spTree>
    <p:extLst>
      <p:ext uri="{BB962C8B-B14F-4D97-AF65-F5344CB8AC3E}">
        <p14:creationId xmlns:p14="http://schemas.microsoft.com/office/powerpoint/2010/main" val="2521090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23CBD-8520-49F4-95AF-410F3B3C48B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C52A02-BAB7-4636-BCBE-2D4943FCA5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265CB3-6149-4B97-9C6C-D096E63F3A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8A62DD1-D95C-4A10-9DAD-D1D513AD23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5262BB-484E-4D47-AA72-6C47D97C67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6CFF5C2-E279-4C37-87C0-89C088C6FBB9}"/>
              </a:ext>
            </a:extLst>
          </p:cNvPr>
          <p:cNvSpPr>
            <a:spLocks noGrp="1"/>
          </p:cNvSpPr>
          <p:nvPr>
            <p:ph type="dt" sz="half" idx="10"/>
          </p:nvPr>
        </p:nvSpPr>
        <p:spPr/>
        <p:txBody>
          <a:bodyPr/>
          <a:lstStyle/>
          <a:p>
            <a:fld id="{2A68D5C5-6C9E-437F-B50D-B25D214C5CC2}" type="datetimeFigureOut">
              <a:rPr lang="en-GB" smtClean="0"/>
              <a:t>28/02/2023</a:t>
            </a:fld>
            <a:endParaRPr lang="en-GB"/>
          </a:p>
        </p:txBody>
      </p:sp>
      <p:sp>
        <p:nvSpPr>
          <p:cNvPr id="8" name="Footer Placeholder 7">
            <a:extLst>
              <a:ext uri="{FF2B5EF4-FFF2-40B4-BE49-F238E27FC236}">
                <a16:creationId xmlns:a16="http://schemas.microsoft.com/office/drawing/2014/main" id="{7DCAAB8D-7714-4336-BDDB-B34F992BD29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2514086-6663-4061-9514-F1A9409EB66A}"/>
              </a:ext>
            </a:extLst>
          </p:cNvPr>
          <p:cNvSpPr>
            <a:spLocks noGrp="1"/>
          </p:cNvSpPr>
          <p:nvPr>
            <p:ph type="sldNum" sz="quarter" idx="12"/>
          </p:nvPr>
        </p:nvSpPr>
        <p:spPr/>
        <p:txBody>
          <a:bodyPr/>
          <a:lstStyle/>
          <a:p>
            <a:fld id="{94A1E743-AF4C-4410-89C0-17D1840A02BA}" type="slidenum">
              <a:rPr lang="en-GB" smtClean="0"/>
              <a:t>‹#›</a:t>
            </a:fld>
            <a:endParaRPr lang="en-GB"/>
          </a:p>
        </p:txBody>
      </p:sp>
    </p:spTree>
    <p:extLst>
      <p:ext uri="{BB962C8B-B14F-4D97-AF65-F5344CB8AC3E}">
        <p14:creationId xmlns:p14="http://schemas.microsoft.com/office/powerpoint/2010/main" val="4186037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60E3C-75DB-457B-AB60-3F36C875E66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176E917-BB29-4BFF-BBF9-EBC1BC42D82A}"/>
              </a:ext>
            </a:extLst>
          </p:cNvPr>
          <p:cNvSpPr>
            <a:spLocks noGrp="1"/>
          </p:cNvSpPr>
          <p:nvPr>
            <p:ph type="dt" sz="half" idx="10"/>
          </p:nvPr>
        </p:nvSpPr>
        <p:spPr/>
        <p:txBody>
          <a:bodyPr/>
          <a:lstStyle/>
          <a:p>
            <a:fld id="{2A68D5C5-6C9E-437F-B50D-B25D214C5CC2}" type="datetimeFigureOut">
              <a:rPr lang="en-GB" smtClean="0"/>
              <a:t>28/02/2023</a:t>
            </a:fld>
            <a:endParaRPr lang="en-GB"/>
          </a:p>
        </p:txBody>
      </p:sp>
      <p:sp>
        <p:nvSpPr>
          <p:cNvPr id="4" name="Footer Placeholder 3">
            <a:extLst>
              <a:ext uri="{FF2B5EF4-FFF2-40B4-BE49-F238E27FC236}">
                <a16:creationId xmlns:a16="http://schemas.microsoft.com/office/drawing/2014/main" id="{B35F0EAF-7B65-4DF0-9C5D-B6E38D8F64E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9B74855-318E-483A-91D9-95B27CB998E3}"/>
              </a:ext>
            </a:extLst>
          </p:cNvPr>
          <p:cNvSpPr>
            <a:spLocks noGrp="1"/>
          </p:cNvSpPr>
          <p:nvPr>
            <p:ph type="sldNum" sz="quarter" idx="12"/>
          </p:nvPr>
        </p:nvSpPr>
        <p:spPr/>
        <p:txBody>
          <a:bodyPr/>
          <a:lstStyle/>
          <a:p>
            <a:fld id="{94A1E743-AF4C-4410-89C0-17D1840A02BA}" type="slidenum">
              <a:rPr lang="en-GB" smtClean="0"/>
              <a:t>‹#›</a:t>
            </a:fld>
            <a:endParaRPr lang="en-GB"/>
          </a:p>
        </p:txBody>
      </p:sp>
    </p:spTree>
    <p:extLst>
      <p:ext uri="{BB962C8B-B14F-4D97-AF65-F5344CB8AC3E}">
        <p14:creationId xmlns:p14="http://schemas.microsoft.com/office/powerpoint/2010/main" val="3605509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2DB0EA-A6AE-44F2-874E-B6ECC281D4AD}"/>
              </a:ext>
            </a:extLst>
          </p:cNvPr>
          <p:cNvSpPr>
            <a:spLocks noGrp="1"/>
          </p:cNvSpPr>
          <p:nvPr>
            <p:ph type="dt" sz="half" idx="10"/>
          </p:nvPr>
        </p:nvSpPr>
        <p:spPr/>
        <p:txBody>
          <a:bodyPr/>
          <a:lstStyle/>
          <a:p>
            <a:fld id="{2A68D5C5-6C9E-437F-B50D-B25D214C5CC2}" type="datetimeFigureOut">
              <a:rPr lang="en-GB" smtClean="0"/>
              <a:t>28/02/2023</a:t>
            </a:fld>
            <a:endParaRPr lang="en-GB"/>
          </a:p>
        </p:txBody>
      </p:sp>
      <p:sp>
        <p:nvSpPr>
          <p:cNvPr id="3" name="Footer Placeholder 2">
            <a:extLst>
              <a:ext uri="{FF2B5EF4-FFF2-40B4-BE49-F238E27FC236}">
                <a16:creationId xmlns:a16="http://schemas.microsoft.com/office/drawing/2014/main" id="{1DCAE06F-E536-48A1-9EDE-5ED449B8EE2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8251880-7FD2-42F3-B06E-52C29503E3E9}"/>
              </a:ext>
            </a:extLst>
          </p:cNvPr>
          <p:cNvSpPr>
            <a:spLocks noGrp="1"/>
          </p:cNvSpPr>
          <p:nvPr>
            <p:ph type="sldNum" sz="quarter" idx="12"/>
          </p:nvPr>
        </p:nvSpPr>
        <p:spPr/>
        <p:txBody>
          <a:bodyPr/>
          <a:lstStyle/>
          <a:p>
            <a:fld id="{94A1E743-AF4C-4410-89C0-17D1840A02BA}" type="slidenum">
              <a:rPr lang="en-GB" smtClean="0"/>
              <a:t>‹#›</a:t>
            </a:fld>
            <a:endParaRPr lang="en-GB"/>
          </a:p>
        </p:txBody>
      </p:sp>
    </p:spTree>
    <p:extLst>
      <p:ext uri="{BB962C8B-B14F-4D97-AF65-F5344CB8AC3E}">
        <p14:creationId xmlns:p14="http://schemas.microsoft.com/office/powerpoint/2010/main" val="2237634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00132-6BEF-4E98-8492-E68848E60C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B93CEFC-2F7C-480B-B9C7-365F3D1061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39C98E0-2C6E-4719-9796-1637CC7CDD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9A709D-AF3C-4BA1-9366-A63AC0247D43}"/>
              </a:ext>
            </a:extLst>
          </p:cNvPr>
          <p:cNvSpPr>
            <a:spLocks noGrp="1"/>
          </p:cNvSpPr>
          <p:nvPr>
            <p:ph type="dt" sz="half" idx="10"/>
          </p:nvPr>
        </p:nvSpPr>
        <p:spPr/>
        <p:txBody>
          <a:bodyPr/>
          <a:lstStyle/>
          <a:p>
            <a:fld id="{2A68D5C5-6C9E-437F-B50D-B25D214C5CC2}" type="datetimeFigureOut">
              <a:rPr lang="en-GB" smtClean="0"/>
              <a:t>28/02/2023</a:t>
            </a:fld>
            <a:endParaRPr lang="en-GB"/>
          </a:p>
        </p:txBody>
      </p:sp>
      <p:sp>
        <p:nvSpPr>
          <p:cNvPr id="6" name="Footer Placeholder 5">
            <a:extLst>
              <a:ext uri="{FF2B5EF4-FFF2-40B4-BE49-F238E27FC236}">
                <a16:creationId xmlns:a16="http://schemas.microsoft.com/office/drawing/2014/main" id="{08A630D9-845C-4DF4-AD25-C387D311FD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065876-9A9A-4414-99DB-79BE68BA46E0}"/>
              </a:ext>
            </a:extLst>
          </p:cNvPr>
          <p:cNvSpPr>
            <a:spLocks noGrp="1"/>
          </p:cNvSpPr>
          <p:nvPr>
            <p:ph type="sldNum" sz="quarter" idx="12"/>
          </p:nvPr>
        </p:nvSpPr>
        <p:spPr/>
        <p:txBody>
          <a:bodyPr/>
          <a:lstStyle/>
          <a:p>
            <a:fld id="{94A1E743-AF4C-4410-89C0-17D1840A02BA}" type="slidenum">
              <a:rPr lang="en-GB" smtClean="0"/>
              <a:t>‹#›</a:t>
            </a:fld>
            <a:endParaRPr lang="en-GB"/>
          </a:p>
        </p:txBody>
      </p:sp>
    </p:spTree>
    <p:extLst>
      <p:ext uri="{BB962C8B-B14F-4D97-AF65-F5344CB8AC3E}">
        <p14:creationId xmlns:p14="http://schemas.microsoft.com/office/powerpoint/2010/main" val="446947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A1502-B62B-4FF3-BB81-6A55CB0B99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DC23D68-F58F-4284-A659-EF0258EAC6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CE2418C-8E15-4CFA-893D-83B06C07D0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337B08-96FF-4AD2-8F4B-566579D11CD7}"/>
              </a:ext>
            </a:extLst>
          </p:cNvPr>
          <p:cNvSpPr>
            <a:spLocks noGrp="1"/>
          </p:cNvSpPr>
          <p:nvPr>
            <p:ph type="dt" sz="half" idx="10"/>
          </p:nvPr>
        </p:nvSpPr>
        <p:spPr/>
        <p:txBody>
          <a:bodyPr/>
          <a:lstStyle/>
          <a:p>
            <a:fld id="{2A68D5C5-6C9E-437F-B50D-B25D214C5CC2}" type="datetimeFigureOut">
              <a:rPr lang="en-GB" smtClean="0"/>
              <a:t>28/02/2023</a:t>
            </a:fld>
            <a:endParaRPr lang="en-GB"/>
          </a:p>
        </p:txBody>
      </p:sp>
      <p:sp>
        <p:nvSpPr>
          <p:cNvPr id="6" name="Footer Placeholder 5">
            <a:extLst>
              <a:ext uri="{FF2B5EF4-FFF2-40B4-BE49-F238E27FC236}">
                <a16:creationId xmlns:a16="http://schemas.microsoft.com/office/drawing/2014/main" id="{458B7C0D-AF3A-4723-930A-DDCA08142F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DE7DA8-CEB2-4F8F-92DA-A2D6CF8D49C1}"/>
              </a:ext>
            </a:extLst>
          </p:cNvPr>
          <p:cNvSpPr>
            <a:spLocks noGrp="1"/>
          </p:cNvSpPr>
          <p:nvPr>
            <p:ph type="sldNum" sz="quarter" idx="12"/>
          </p:nvPr>
        </p:nvSpPr>
        <p:spPr/>
        <p:txBody>
          <a:bodyPr/>
          <a:lstStyle/>
          <a:p>
            <a:fld id="{94A1E743-AF4C-4410-89C0-17D1840A02BA}" type="slidenum">
              <a:rPr lang="en-GB" smtClean="0"/>
              <a:t>‹#›</a:t>
            </a:fld>
            <a:endParaRPr lang="en-GB"/>
          </a:p>
        </p:txBody>
      </p:sp>
    </p:spTree>
    <p:extLst>
      <p:ext uri="{BB962C8B-B14F-4D97-AF65-F5344CB8AC3E}">
        <p14:creationId xmlns:p14="http://schemas.microsoft.com/office/powerpoint/2010/main" val="4049791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ABABC-D5C6-4D65-A58F-057FCC6E44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3F91E5-6437-4902-A7E1-D9B72C7A3C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73ECE5-CF26-4F5C-9C32-6D3AD8F900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8D5C5-6C9E-437F-B50D-B25D214C5CC2}" type="datetimeFigureOut">
              <a:rPr lang="en-GB" smtClean="0"/>
              <a:t>28/02/2023</a:t>
            </a:fld>
            <a:endParaRPr lang="en-GB"/>
          </a:p>
        </p:txBody>
      </p:sp>
      <p:sp>
        <p:nvSpPr>
          <p:cNvPr id="5" name="Footer Placeholder 4">
            <a:extLst>
              <a:ext uri="{FF2B5EF4-FFF2-40B4-BE49-F238E27FC236}">
                <a16:creationId xmlns:a16="http://schemas.microsoft.com/office/drawing/2014/main" id="{5DF3E0C7-3DE8-4D74-9231-7A206851A7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821CDE6-7A03-4A33-A788-70BA6DDCCC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1E743-AF4C-4410-89C0-17D1840A02BA}" type="slidenum">
              <a:rPr lang="en-GB" smtClean="0"/>
              <a:t>‹#›</a:t>
            </a:fld>
            <a:endParaRPr lang="en-GB"/>
          </a:p>
        </p:txBody>
      </p:sp>
    </p:spTree>
    <p:extLst>
      <p:ext uri="{BB962C8B-B14F-4D97-AF65-F5344CB8AC3E}">
        <p14:creationId xmlns:p14="http://schemas.microsoft.com/office/powerpoint/2010/main" val="3997989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E610C-2E75-44E2-9F81-6F755A581DAA}" type="datetimeFigureOut">
              <a:rPr lang="en-GB" smtClean="0"/>
              <a:t>28/02/2023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B65F96-6B8F-4D62-92A3-97A77C76EF1E}" type="slidenum">
              <a:rPr lang="en-GB" smtClean="0"/>
              <a:t>‹#›</a:t>
            </a:fld>
            <a:endParaRPr lang="en-GB"/>
          </a:p>
        </p:txBody>
      </p:sp>
    </p:spTree>
    <p:extLst>
      <p:ext uri="{BB962C8B-B14F-4D97-AF65-F5344CB8AC3E}">
        <p14:creationId xmlns:p14="http://schemas.microsoft.com/office/powerpoint/2010/main" val="1907177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19138" y="1196975"/>
            <a:ext cx="109728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719138" y="1844675"/>
            <a:ext cx="10972800" cy="428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Line 4"/>
          <p:cNvSpPr>
            <a:spLocks noChangeShapeType="1"/>
          </p:cNvSpPr>
          <p:nvPr/>
        </p:nvSpPr>
        <p:spPr bwMode="auto">
          <a:xfrm>
            <a:off x="719138" y="6453188"/>
            <a:ext cx="10945812" cy="0"/>
          </a:xfrm>
          <a:prstGeom prst="line">
            <a:avLst/>
          </a:prstGeom>
          <a:noFill/>
          <a:ln w="9525">
            <a:solidFill>
              <a:schemeClr val="tx1"/>
            </a:solidFill>
            <a:round/>
            <a:headEnd/>
            <a:tailEnd/>
          </a:ln>
        </p:spPr>
        <p:txBody>
          <a:bodyPr anchor="ctr"/>
          <a:lstStyle/>
          <a:p>
            <a:pPr eaLnBrk="0" fontAlgn="base" hangingPunct="0">
              <a:spcBef>
                <a:spcPct val="0"/>
              </a:spcBef>
              <a:spcAft>
                <a:spcPct val="0"/>
              </a:spcAft>
              <a:defRPr/>
            </a:pPr>
            <a:endParaRPr lang="en-GB">
              <a:solidFill>
                <a:srgbClr val="000000"/>
              </a:solidFill>
              <a:cs typeface="Arial" panose="020B0604020202020204" pitchFamily="34" charset="0"/>
            </a:endParaRPr>
          </a:p>
        </p:txBody>
      </p:sp>
      <p:pic>
        <p:nvPicPr>
          <p:cNvPr id="1029" name="Picture 1" descr="LG_Association_RGB.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336550" y="260350"/>
            <a:ext cx="1500188"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54456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0" fontAlgn="base" hangingPunct="0">
        <a:spcBef>
          <a:spcPct val="0"/>
        </a:spcBef>
        <a:spcAft>
          <a:spcPct val="0"/>
        </a:spcAft>
        <a:defRPr sz="4000" b="1">
          <a:solidFill>
            <a:srgbClr val="91278F"/>
          </a:solidFill>
          <a:latin typeface="+mj-lt"/>
          <a:ea typeface="+mj-ea"/>
          <a:cs typeface="ＭＳ Ｐゴシック" charset="0"/>
        </a:defRPr>
      </a:lvl1pPr>
      <a:lvl2pPr algn="l" rtl="0" eaLnBrk="0" fontAlgn="base" hangingPunct="0">
        <a:spcBef>
          <a:spcPct val="0"/>
        </a:spcBef>
        <a:spcAft>
          <a:spcPct val="0"/>
        </a:spcAft>
        <a:defRPr sz="4000" b="1">
          <a:solidFill>
            <a:srgbClr val="91278F"/>
          </a:solidFill>
          <a:latin typeface="Arial" charset="0"/>
          <a:ea typeface="ＭＳ Ｐゴシック" charset="0"/>
          <a:cs typeface="ＭＳ Ｐゴシック" charset="0"/>
        </a:defRPr>
      </a:lvl2pPr>
      <a:lvl3pPr algn="l" rtl="0" eaLnBrk="0" fontAlgn="base" hangingPunct="0">
        <a:spcBef>
          <a:spcPct val="0"/>
        </a:spcBef>
        <a:spcAft>
          <a:spcPct val="0"/>
        </a:spcAft>
        <a:defRPr sz="4000" b="1">
          <a:solidFill>
            <a:srgbClr val="91278F"/>
          </a:solidFill>
          <a:latin typeface="Arial" charset="0"/>
          <a:ea typeface="ＭＳ Ｐゴシック" charset="0"/>
          <a:cs typeface="ＭＳ Ｐゴシック" charset="0"/>
        </a:defRPr>
      </a:lvl3pPr>
      <a:lvl4pPr algn="l" rtl="0" eaLnBrk="0" fontAlgn="base" hangingPunct="0">
        <a:spcBef>
          <a:spcPct val="0"/>
        </a:spcBef>
        <a:spcAft>
          <a:spcPct val="0"/>
        </a:spcAft>
        <a:defRPr sz="4000" b="1">
          <a:solidFill>
            <a:srgbClr val="91278F"/>
          </a:solidFill>
          <a:latin typeface="Arial" charset="0"/>
          <a:ea typeface="ＭＳ Ｐゴシック" charset="0"/>
          <a:cs typeface="ＭＳ Ｐゴシック" charset="0"/>
        </a:defRPr>
      </a:lvl4pPr>
      <a:lvl5pPr algn="l" rtl="0" eaLnBrk="0" fontAlgn="base" hangingPunct="0">
        <a:spcBef>
          <a:spcPct val="0"/>
        </a:spcBef>
        <a:spcAft>
          <a:spcPct val="0"/>
        </a:spcAft>
        <a:defRPr sz="4000" b="1">
          <a:solidFill>
            <a:srgbClr val="91278F"/>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4000" b="1">
          <a:solidFill>
            <a:srgbClr val="91278F"/>
          </a:solidFill>
          <a:latin typeface="Arial" charset="0"/>
          <a:ea typeface="ＭＳ Ｐゴシック" charset="0"/>
        </a:defRPr>
      </a:lvl6pPr>
      <a:lvl7pPr marL="914400" algn="l" rtl="0" eaLnBrk="1" fontAlgn="base" hangingPunct="1">
        <a:spcBef>
          <a:spcPct val="0"/>
        </a:spcBef>
        <a:spcAft>
          <a:spcPct val="0"/>
        </a:spcAft>
        <a:defRPr sz="4000" b="1">
          <a:solidFill>
            <a:srgbClr val="91278F"/>
          </a:solidFill>
          <a:latin typeface="Arial" charset="0"/>
          <a:ea typeface="ＭＳ Ｐゴシック" charset="0"/>
        </a:defRPr>
      </a:lvl7pPr>
      <a:lvl8pPr marL="1371600" algn="l" rtl="0" eaLnBrk="1" fontAlgn="base" hangingPunct="1">
        <a:spcBef>
          <a:spcPct val="0"/>
        </a:spcBef>
        <a:spcAft>
          <a:spcPct val="0"/>
        </a:spcAft>
        <a:defRPr sz="4000" b="1">
          <a:solidFill>
            <a:srgbClr val="91278F"/>
          </a:solidFill>
          <a:latin typeface="Arial" charset="0"/>
          <a:ea typeface="ＭＳ Ｐゴシック" charset="0"/>
        </a:defRPr>
      </a:lvl8pPr>
      <a:lvl9pPr marL="1828800" algn="l" rtl="0" eaLnBrk="1" fontAlgn="base" hangingPunct="1">
        <a:spcBef>
          <a:spcPct val="0"/>
        </a:spcBef>
        <a:spcAft>
          <a:spcPct val="0"/>
        </a:spcAft>
        <a:defRPr sz="4000" b="1">
          <a:solidFill>
            <a:srgbClr val="91278F"/>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www.local.gov.uk/msp-toolkit" TargetMode="External"/><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14.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neighborhoodtransformation.net/pdfs/What_%20is_Asset_Based_Community_Development.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www.local.gov.uk/msp-toolkit" TargetMode="External"/><Relationship Id="rId4" Type="http://schemas.openxmlformats.org/officeDocument/2006/relationships/hyperlink" Target="http://lacnetwork.org/local-area-coordination/what-is-local-area-coordination/"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www.adass.org.uk/media/7326/adass-advice-note.pdf" TargetMode="External"/><Relationship Id="rId3" Type="http://schemas.openxmlformats.org/officeDocument/2006/relationships/hyperlink" Target="https://www.local.gov.uk/sites/default/files/documents/25.143%20Making%20Safeguarding%20Personal_04%20WEB_0.pdf" TargetMode="External"/><Relationship Id="rId7" Type="http://schemas.openxmlformats.org/officeDocument/2006/relationships/hyperlink" Target="https://www.local.gov.uk/making-decisions-duty-carry-out-safeguarding-adults-enquiries" TargetMode="External"/><Relationship Id="rId2" Type="http://schemas.openxmlformats.org/officeDocument/2006/relationships/hyperlink" Target="https://www.local.gov.uk/our-support/our-improvement-offer/care-and-health-improvement/making-safeguarding-personal" TargetMode="External"/><Relationship Id="rId1" Type="http://schemas.openxmlformats.org/officeDocument/2006/relationships/slideLayout" Target="../slideLayouts/slideLayout2.xml"/><Relationship Id="rId6" Type="http://schemas.openxmlformats.org/officeDocument/2006/relationships/hyperlink" Target="https://www.local.gov.uk/sites/default/files/documents/25.144%20MSP%20Myths_04%20WEB.pdf" TargetMode="External"/><Relationship Id="rId5" Type="http://schemas.openxmlformats.org/officeDocument/2006/relationships/hyperlink" Target="https://www.local.gov.uk/sites/default/files/documents/MSP%20Toolkit%20Handbook%20-%20FINAL%20December%202019%20v1.1.pdf" TargetMode="External"/><Relationship Id="rId4" Type="http://schemas.openxmlformats.org/officeDocument/2006/relationships/hyperlink" Target="https://www.local.gov.uk/msp-toolkit" TargetMode="External"/><Relationship Id="rId9" Type="http://schemas.openxmlformats.org/officeDocument/2006/relationships/hyperlink" Target="https://soundcloud.com/rip-ripfa/sets/busting-myths-that-surround-making-safeguarding-personal/s-4nukW"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www.scie.org.uk/safeguarding/adults" TargetMode="External"/><Relationship Id="rId3" Type="http://schemas.openxmlformats.org/officeDocument/2006/relationships/hyperlink" Target="https://www.gov.uk/government/publications/care-act-statutory-guidance/care-and-support-statutory-guidance" TargetMode="External"/><Relationship Id="rId7" Type="http://schemas.openxmlformats.org/officeDocument/2006/relationships/hyperlink" Target="https://www.scie.org.uk/strengths-based-approache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www.local.gov.uk/our-support/our-improvement-offer/care-and-health-improvement/making-safeguarding-personal/working-risk" TargetMode="External"/><Relationship Id="rId5" Type="http://schemas.openxmlformats.org/officeDocument/2006/relationships/hyperlink" Target="https://www.gov.uk/government/uploads/system/uploads/attachment_data/file/631017/Strengths-based-social-work-practice-with-adults.pdf" TargetMode="External"/><Relationship Id="rId4" Type="http://schemas.openxmlformats.org/officeDocument/2006/relationships/hyperlink" Target="https://www.communitycare.co.uk/2019/11/29/leaders-must-put-values-practice-make-safeguarding-persona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36428" y="627564"/>
            <a:ext cx="10128980" cy="2801436"/>
          </a:xfrm>
        </p:spPr>
        <p:txBody>
          <a:bodyPr vert="horz" lIns="91440" tIns="45720" rIns="91440" bIns="45720" rtlCol="0">
            <a:normAutofit/>
          </a:bodyPr>
          <a:lstStyle/>
          <a:p>
            <a:pPr algn="ctr"/>
            <a:r>
              <a:rPr lang="en-US" sz="5400" b="1" kern="1200" dirty="0">
                <a:latin typeface="+mj-lt"/>
                <a:ea typeface="+mj-ea"/>
                <a:cs typeface="+mj-cs"/>
              </a:rPr>
              <a:t>How personal is our safeguarding?</a:t>
            </a:r>
            <a:br>
              <a:rPr lang="en-US" sz="5400" kern="1200" dirty="0">
                <a:latin typeface="+mj-lt"/>
                <a:ea typeface="+mj-ea"/>
                <a:cs typeface="+mj-cs"/>
              </a:rPr>
            </a:br>
            <a:r>
              <a:rPr lang="en-US" sz="3600" kern="1200" dirty="0">
                <a:latin typeface="+mj-lt"/>
                <a:ea typeface="+mj-ea"/>
                <a:cs typeface="+mj-cs"/>
              </a:rPr>
              <a:t>Somerset Annual Conference</a:t>
            </a:r>
            <a:br>
              <a:rPr lang="en-US" sz="2400" kern="1200" dirty="0">
                <a:latin typeface="+mj-lt"/>
                <a:ea typeface="+mj-ea"/>
                <a:cs typeface="+mj-cs"/>
              </a:rPr>
            </a:br>
            <a:r>
              <a:rPr lang="en-US" sz="2400" kern="1200" dirty="0">
                <a:latin typeface="+mj-lt"/>
                <a:ea typeface="+mj-ea"/>
                <a:cs typeface="+mj-cs"/>
              </a:rPr>
              <a:t> 2</a:t>
            </a:r>
            <a:r>
              <a:rPr lang="en-US" sz="2400" kern="1200" baseline="30000" dirty="0">
                <a:latin typeface="+mj-lt"/>
                <a:ea typeface="+mj-ea"/>
                <a:cs typeface="+mj-cs"/>
              </a:rPr>
              <a:t>nd</a:t>
            </a:r>
            <a:r>
              <a:rPr lang="en-US" sz="2400" kern="1200" dirty="0">
                <a:latin typeface="+mj-lt"/>
                <a:ea typeface="+mj-ea"/>
                <a:cs typeface="+mj-cs"/>
              </a:rPr>
              <a:t> March 2023</a:t>
            </a:r>
          </a:p>
        </p:txBody>
      </p:sp>
      <p:sp>
        <p:nvSpPr>
          <p:cNvPr id="3" name="Subtitle 2"/>
          <p:cNvSpPr>
            <a:spLocks noGrp="1"/>
          </p:cNvSpPr>
          <p:nvPr>
            <p:ph idx="1"/>
          </p:nvPr>
        </p:nvSpPr>
        <p:spPr>
          <a:xfrm>
            <a:off x="1136429" y="3588615"/>
            <a:ext cx="7943403" cy="2641821"/>
          </a:xfrm>
        </p:spPr>
        <p:txBody>
          <a:bodyPr vert="horz" lIns="91440" tIns="45720" rIns="91440" bIns="45720" rtlCol="0" anchor="ctr">
            <a:normAutofit/>
          </a:bodyPr>
          <a:lstStyle/>
          <a:p>
            <a:pPr marL="0" indent="0">
              <a:buNone/>
            </a:pPr>
            <a:r>
              <a:rPr lang="en-US" sz="3600" b="1">
                <a:latin typeface="+mj-lt"/>
              </a:rPr>
              <a:t>Dr Adi Cooper OBE</a:t>
            </a:r>
          </a:p>
          <a:p>
            <a:pPr marL="0" indent="0">
              <a:buNone/>
            </a:pPr>
            <a:r>
              <a:rPr lang="en-US" sz="1600">
                <a:latin typeface="+mj-lt"/>
              </a:rPr>
              <a:t>Visiting Professor, University of Bedfordshire</a:t>
            </a:r>
          </a:p>
          <a:p>
            <a:pPr marL="0" indent="0">
              <a:buNone/>
            </a:pPr>
            <a:r>
              <a:rPr lang="en-US" sz="1600">
                <a:latin typeface="+mj-lt"/>
              </a:rPr>
              <a:t>Independent Chair City and Hackney Safeguarding Adults Board, Haringey Safeguarding Adults Board</a:t>
            </a:r>
          </a:p>
          <a:p>
            <a:pPr marL="0" indent="0">
              <a:buNone/>
            </a:pPr>
            <a:r>
              <a:rPr lang="en-US" sz="1600">
                <a:latin typeface="+mj-lt"/>
              </a:rPr>
              <a:t>Care and Health Improvement Adviser, Local Government Association (London region &amp; safeguarding lead)</a:t>
            </a:r>
          </a:p>
          <a:p>
            <a:pPr marL="0" indent="0">
              <a:buNone/>
            </a:pPr>
            <a:r>
              <a:rPr lang="en-US" sz="1600">
                <a:latin typeface="+mj-lt"/>
              </a:rPr>
              <a:t>Non-Executive Director, Social Work England</a:t>
            </a:r>
          </a:p>
          <a:p>
            <a:pPr indent="-228600">
              <a:buFont typeface="Arial" panose="020B0604020202020204" pitchFamily="34" charset="0"/>
              <a:buChar char="•"/>
            </a:pPr>
            <a:endParaRPr lang="en-US" sz="2000" dirty="0"/>
          </a:p>
        </p:txBody>
      </p:sp>
      <p:pic>
        <p:nvPicPr>
          <p:cNvPr id="11" name="Picture 2" descr="University Of Bedfordshire - UIB">
            <a:extLst>
              <a:ext uri="{FF2B5EF4-FFF2-40B4-BE49-F238E27FC236}">
                <a16:creationId xmlns:a16="http://schemas.microsoft.com/office/drawing/2014/main" id="{DEB3B1D6-9BBD-49C9-B178-8CE2D910256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 b="939"/>
          <a:stretch/>
        </p:blipFill>
        <p:spPr bwMode="auto">
          <a:xfrm>
            <a:off x="8702283" y="2555937"/>
            <a:ext cx="2353288" cy="1746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846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3E5FA3-1AB4-C3BB-8885-28CABB218323}"/>
              </a:ext>
            </a:extLst>
          </p:cNvPr>
          <p:cNvSpPr>
            <a:spLocks noGrp="1"/>
          </p:cNvSpPr>
          <p:nvPr>
            <p:ph type="title"/>
          </p:nvPr>
        </p:nvSpPr>
        <p:spPr>
          <a:xfrm>
            <a:off x="910048" y="1396686"/>
            <a:ext cx="4027712" cy="4064628"/>
          </a:xfrm>
        </p:spPr>
        <p:txBody>
          <a:bodyPr>
            <a:normAutofit/>
          </a:bodyPr>
          <a:lstStyle/>
          <a:p>
            <a:r>
              <a:rPr lang="en-GB" dirty="0">
                <a:solidFill>
                  <a:srgbClr val="FFFFFF"/>
                </a:solidFill>
              </a:rPr>
              <a:t>SAFEGUARDING and safeguarding</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4AE45DC-52EA-BBAC-0632-56F64F22FBAF}"/>
              </a:ext>
            </a:extLst>
          </p:cNvPr>
          <p:cNvSpPr>
            <a:spLocks noGrp="1"/>
          </p:cNvSpPr>
          <p:nvPr>
            <p:ph idx="1"/>
          </p:nvPr>
        </p:nvSpPr>
        <p:spPr>
          <a:xfrm>
            <a:off x="5370153" y="1526033"/>
            <a:ext cx="5536397" cy="4619938"/>
          </a:xfrm>
        </p:spPr>
        <p:txBody>
          <a:bodyPr>
            <a:normAutofit fontScale="92500" lnSpcReduction="10000"/>
          </a:bodyPr>
          <a:lstStyle/>
          <a:p>
            <a:r>
              <a:rPr lang="en-GB" dirty="0"/>
              <a:t>There are many risk and harms and there is a spectrum of safety/safeguarding issues</a:t>
            </a:r>
          </a:p>
          <a:p>
            <a:r>
              <a:rPr lang="en-GB" dirty="0"/>
              <a:t>Concerns about safety and safeguarding are always concerning</a:t>
            </a:r>
          </a:p>
          <a:p>
            <a:r>
              <a:rPr lang="en-GB" dirty="0"/>
              <a:t>Prevention and early intervention is better than escalation and harm</a:t>
            </a:r>
          </a:p>
          <a:p>
            <a:r>
              <a:rPr lang="en-GB" dirty="0"/>
              <a:t>Statutory duties apply when someone has care and support needs, is experiencing or at risk of abuse or neglect and as a result of their needs is unable to protect themselves</a:t>
            </a:r>
          </a:p>
          <a:p>
            <a:endParaRPr lang="en-GB" dirty="0"/>
          </a:p>
          <a:p>
            <a:endParaRPr lang="en-GB" dirty="0"/>
          </a:p>
        </p:txBody>
      </p:sp>
    </p:spTree>
    <p:extLst>
      <p:ext uri="{BB962C8B-B14F-4D97-AF65-F5344CB8AC3E}">
        <p14:creationId xmlns:p14="http://schemas.microsoft.com/office/powerpoint/2010/main" val="1439353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7C4BED-79DA-F8B3-F5A9-B1139F80C67F}"/>
              </a:ext>
            </a:extLst>
          </p:cNvPr>
          <p:cNvSpPr>
            <a:spLocks noGrp="1"/>
          </p:cNvSpPr>
          <p:nvPr>
            <p:ph type="title"/>
          </p:nvPr>
        </p:nvSpPr>
        <p:spPr>
          <a:xfrm>
            <a:off x="838200" y="365125"/>
            <a:ext cx="5558489" cy="1325563"/>
          </a:xfrm>
        </p:spPr>
        <p:txBody>
          <a:bodyPr>
            <a:normAutofit/>
          </a:bodyPr>
          <a:lstStyle/>
          <a:p>
            <a:r>
              <a:rPr lang="en-GB" dirty="0"/>
              <a:t>Safeguarding duties</a:t>
            </a:r>
          </a:p>
        </p:txBody>
      </p:sp>
      <p:sp>
        <p:nvSpPr>
          <p:cNvPr id="10" name="Freeform: Shape 9">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176ECA1-DE84-806A-322B-D617B17503A5}"/>
              </a:ext>
            </a:extLst>
          </p:cNvPr>
          <p:cNvSpPr>
            <a:spLocks noGrp="1"/>
          </p:cNvSpPr>
          <p:nvPr>
            <p:ph idx="1"/>
          </p:nvPr>
        </p:nvSpPr>
        <p:spPr>
          <a:xfrm>
            <a:off x="838200" y="1825625"/>
            <a:ext cx="5558489" cy="4351338"/>
          </a:xfrm>
        </p:spPr>
        <p:txBody>
          <a:bodyPr>
            <a:normAutofit fontScale="70000" lnSpcReduction="20000"/>
          </a:bodyPr>
          <a:lstStyle/>
          <a:p>
            <a:pPr marL="0" indent="0">
              <a:buNone/>
            </a:pPr>
            <a:r>
              <a:rPr lang="en-GB" sz="2800" dirty="0"/>
              <a:t>The Section 42 duty requires consideration of the following criteria:</a:t>
            </a:r>
          </a:p>
          <a:p>
            <a:pPr marL="0" indent="0">
              <a:buNone/>
            </a:pPr>
            <a:r>
              <a:rPr lang="en-GB" sz="2800" dirty="0"/>
              <a:t>Section 42 (1)</a:t>
            </a:r>
          </a:p>
          <a:p>
            <a:pPr marL="0" indent="0">
              <a:buNone/>
            </a:pPr>
            <a:r>
              <a:rPr lang="en-GB" sz="2800" dirty="0"/>
              <a:t>Whether there is “reasonable cause to suspect” that an adult: </a:t>
            </a:r>
          </a:p>
          <a:p>
            <a:pPr marL="0" indent="0">
              <a:buNone/>
            </a:pPr>
            <a:r>
              <a:rPr lang="en-GB" sz="2800" dirty="0" err="1"/>
              <a:t>i</a:t>
            </a:r>
            <a:r>
              <a:rPr lang="en-GB" sz="2800" dirty="0"/>
              <a:t>.	has needs for care and support</a:t>
            </a:r>
          </a:p>
          <a:p>
            <a:pPr marL="0" indent="0">
              <a:buNone/>
            </a:pPr>
            <a:r>
              <a:rPr lang="en-GB" sz="2800" dirty="0"/>
              <a:t>ii.	is experiencing, or is at risk abuse or neglect, and</a:t>
            </a:r>
          </a:p>
          <a:p>
            <a:pPr marL="0" indent="0">
              <a:buNone/>
            </a:pPr>
            <a:r>
              <a:rPr lang="en-GB" sz="2800" dirty="0"/>
              <a:t>iii.	as a result of their needs is unable to protect themselves</a:t>
            </a:r>
          </a:p>
          <a:p>
            <a:pPr marL="0" indent="0">
              <a:buNone/>
            </a:pPr>
            <a:r>
              <a:rPr lang="en-GB" sz="2800" dirty="0"/>
              <a:t>Section 42 (2) </a:t>
            </a:r>
          </a:p>
          <a:p>
            <a:pPr marL="0" indent="0">
              <a:buNone/>
            </a:pPr>
            <a:r>
              <a:rPr lang="en-GB" sz="2800" dirty="0"/>
              <a:t>iv.	Making (or causing to be made) whatever enquiries are necessary</a:t>
            </a:r>
          </a:p>
          <a:p>
            <a:pPr marL="0" indent="0">
              <a:buNone/>
            </a:pPr>
            <a:r>
              <a:rPr lang="en-GB" sz="2800" dirty="0"/>
              <a:t>v.	Deciding whether action is necessary and if so what and by whom</a:t>
            </a:r>
          </a:p>
          <a:p>
            <a:pPr marL="0" indent="0">
              <a:buNone/>
            </a:pPr>
            <a:endParaRPr lang="en-GB" dirty="0"/>
          </a:p>
        </p:txBody>
      </p:sp>
      <p:sp>
        <p:nvSpPr>
          <p:cNvPr id="12" name="Oval 11">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Block Arc 13">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0" name="Freeform: Shape 19">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2" name="Arc 21">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1183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11">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3">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56826" y="1112969"/>
            <a:ext cx="3937298" cy="4166010"/>
          </a:xfrm>
        </p:spPr>
        <p:txBody>
          <a:bodyPr>
            <a:normAutofit/>
          </a:bodyPr>
          <a:lstStyle/>
          <a:p>
            <a:r>
              <a:rPr lang="en-GB">
                <a:solidFill>
                  <a:srgbClr val="FFFFFF"/>
                </a:solidFill>
              </a:rPr>
              <a:t>Aims of safeguarding (Care Act 2014)</a:t>
            </a:r>
          </a:p>
        </p:txBody>
      </p:sp>
      <p:sp>
        <p:nvSpPr>
          <p:cNvPr id="13" name="Freeform: Shape 15">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096000" y="820880"/>
            <a:ext cx="5257799" cy="4889350"/>
          </a:xfrm>
        </p:spPr>
        <p:txBody>
          <a:bodyPr anchor="t">
            <a:normAutofit/>
          </a:bodyPr>
          <a:lstStyle/>
          <a:p>
            <a:r>
              <a:rPr lang="en-GB" sz="2000" dirty="0">
                <a:highlight>
                  <a:srgbClr val="00FF00"/>
                </a:highlight>
              </a:rPr>
              <a:t>Stop abuse and neglect where possible</a:t>
            </a:r>
          </a:p>
          <a:p>
            <a:r>
              <a:rPr lang="en-GB" sz="2000" dirty="0">
                <a:highlight>
                  <a:srgbClr val="00FFFF"/>
                </a:highlight>
              </a:rPr>
              <a:t>Prevent harm and reduce the risk of abuse and neglect</a:t>
            </a:r>
          </a:p>
          <a:p>
            <a:r>
              <a:rPr lang="en-GB" sz="2000" dirty="0">
                <a:highlight>
                  <a:srgbClr val="FFFF00"/>
                </a:highlight>
              </a:rPr>
              <a:t>Safeguard adults in a way that supports them in making choices and having control about how they want to live</a:t>
            </a:r>
          </a:p>
          <a:p>
            <a:r>
              <a:rPr lang="en-GB" sz="2000" dirty="0">
                <a:highlight>
                  <a:srgbClr val="C0C0C0"/>
                </a:highlight>
              </a:rPr>
              <a:t>Concentrate on improving the life of the adult concerned</a:t>
            </a:r>
          </a:p>
          <a:p>
            <a:r>
              <a:rPr lang="en-GB" sz="2000" dirty="0"/>
              <a:t>Raise public awareness so that communities play a role alongside professionals</a:t>
            </a:r>
          </a:p>
          <a:p>
            <a:r>
              <a:rPr lang="en-GB" sz="2000" dirty="0"/>
              <a:t>Provide accessible information and support about how to stay safe and how to raise a concern</a:t>
            </a:r>
          </a:p>
          <a:p>
            <a:r>
              <a:rPr lang="en-GB" sz="2000" dirty="0"/>
              <a:t>Address the causes of abuse and neglect</a:t>
            </a:r>
          </a:p>
          <a:p>
            <a:endParaRPr lang="en-GB" sz="2000" dirty="0"/>
          </a:p>
        </p:txBody>
      </p:sp>
      <p:sp>
        <p:nvSpPr>
          <p:cNvPr id="22" name="Freeform: Shape 21">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746628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C6FD43B4-27F6-4245-A972-88533F56543B}"/>
              </a:ext>
            </a:extLst>
          </p:cNvPr>
          <p:cNvSpPr>
            <a:spLocks noGrp="1"/>
          </p:cNvSpPr>
          <p:nvPr>
            <p:ph type="title"/>
          </p:nvPr>
        </p:nvSpPr>
        <p:spPr>
          <a:xfrm>
            <a:off x="2050473" y="365125"/>
            <a:ext cx="8174182" cy="1325563"/>
          </a:xfrm>
        </p:spPr>
        <p:txBody>
          <a:bodyPr>
            <a:normAutofit fontScale="90000"/>
          </a:bodyPr>
          <a:lstStyle/>
          <a:p>
            <a:pPr eaLnBrk="1" hangingPunct="1"/>
            <a:r>
              <a:rPr lang="en-GB" altLang="en-US">
                <a:cs typeface="Tahoma" panose="020B0604030504040204" pitchFamily="34" charset="0"/>
              </a:rPr>
              <a:t>Making Safeguarding Personal in the </a:t>
            </a:r>
            <a:br>
              <a:rPr lang="en-GB" altLang="en-US">
                <a:cs typeface="Tahoma" panose="020B0604030504040204" pitchFamily="34" charset="0"/>
              </a:rPr>
            </a:br>
            <a:r>
              <a:rPr lang="en-GB" altLang="en-US">
                <a:cs typeface="Tahoma" panose="020B0604030504040204" pitchFamily="34" charset="0"/>
              </a:rPr>
              <a:t>Care Act 2014 guidance</a:t>
            </a:r>
            <a:endParaRPr lang="en-GB" altLang="en-US" dirty="0">
              <a:cs typeface="Tahoma" panose="020B0604030504040204" pitchFamily="34" charset="0"/>
            </a:endParaRPr>
          </a:p>
        </p:txBody>
      </p:sp>
      <p:sp>
        <p:nvSpPr>
          <p:cNvPr id="3" name="Content Placeholder 2">
            <a:extLst>
              <a:ext uri="{FF2B5EF4-FFF2-40B4-BE49-F238E27FC236}">
                <a16:creationId xmlns:a16="http://schemas.microsoft.com/office/drawing/2014/main" id="{5B146A51-DCF1-4339-B97E-1946B735DF09}"/>
              </a:ext>
            </a:extLst>
          </p:cNvPr>
          <p:cNvSpPr>
            <a:spLocks noGrp="1"/>
          </p:cNvSpPr>
          <p:nvPr>
            <p:ph idx="1"/>
          </p:nvPr>
        </p:nvSpPr>
        <p:spPr>
          <a:xfrm>
            <a:off x="1014413" y="1690687"/>
            <a:ext cx="8826501" cy="4924425"/>
          </a:xfrm>
        </p:spPr>
        <p:txBody>
          <a:bodyPr rtlCol="0">
            <a:normAutofit fontScale="70000" lnSpcReduction="20000"/>
          </a:bodyPr>
          <a:lstStyle/>
          <a:p>
            <a:r>
              <a:rPr lang="en-US" altLang="en-US" sz="3400" dirty="0">
                <a:cs typeface="Arial" panose="020B0604020202020204" pitchFamily="34" charset="0"/>
              </a:rPr>
              <a:t>People have complex lives and being safe is only one of the things they want for themselves. Professionals should work with the adult to establish what being safe means to them and how that can be best achieved (s.14.8). </a:t>
            </a:r>
          </a:p>
          <a:p>
            <a:pPr>
              <a:defRPr/>
            </a:pPr>
            <a:r>
              <a:rPr lang="en-GB" sz="3400" dirty="0">
                <a:ea typeface="Tahoma" panose="020B0604030504040204" pitchFamily="34" charset="0"/>
                <a:cs typeface="Tahoma" panose="020B0604030504040204" pitchFamily="34" charset="0"/>
              </a:rPr>
              <a:t>The adult should be involved at the beginning of the enquiry, and their views and wishes ascertained (s.14.77, 14.78)</a:t>
            </a:r>
          </a:p>
          <a:p>
            <a:pPr>
              <a:defRPr/>
            </a:pPr>
            <a:r>
              <a:rPr lang="en-GB" sz="3400" dirty="0">
                <a:highlight>
                  <a:srgbClr val="FFFF00"/>
                </a:highlight>
                <a:ea typeface="Tahoma" panose="020B0604030504040204" pitchFamily="34" charset="0"/>
                <a:cs typeface="Tahoma" panose="020B0604030504040204" pitchFamily="34" charset="0"/>
              </a:rPr>
              <a:t>The wishes of an adult who lacks mental capacity ‘are of equal importance’ to someone with mental capacity (s.14.80)  </a:t>
            </a:r>
          </a:p>
          <a:p>
            <a:pPr>
              <a:defRPr/>
            </a:pPr>
            <a:r>
              <a:rPr lang="en-GB" sz="3400" dirty="0">
                <a:ea typeface="Tahoma" panose="020B0604030504040204" pitchFamily="34" charset="0"/>
                <a:cs typeface="Tahoma" panose="020B0604030504040204" pitchFamily="34" charset="0"/>
              </a:rPr>
              <a:t>Safeguarding plans involve joint discussion, decision making and planning with the adult for their future safety and wellbeing’ (s.14.90)</a:t>
            </a:r>
          </a:p>
          <a:p>
            <a:pPr>
              <a:defRPr/>
            </a:pPr>
            <a:r>
              <a:rPr lang="en-GB" sz="3400" dirty="0">
                <a:ea typeface="Tahoma" panose="020B0604030504040204" pitchFamily="34" charset="0"/>
                <a:cs typeface="Tahoma" panose="020B0604030504040204" pitchFamily="34" charset="0"/>
              </a:rPr>
              <a:t>Safeguarding Adult Boards seek feedback from adults who have been involved in an enquiry (s.14.116) </a:t>
            </a:r>
          </a:p>
          <a:p>
            <a:pPr>
              <a:defRPr/>
            </a:pPr>
            <a:r>
              <a:rPr lang="en-US" altLang="en-US" sz="3400" dirty="0">
                <a:cs typeface="Arial" panose="020B0604020202020204" pitchFamily="34" charset="0"/>
              </a:rPr>
              <a:t>Professionals and other staff should not be advocating “safety” measures that do not take account of individual well-being (s.14.8)</a:t>
            </a:r>
            <a:endParaRPr lang="en-US" altLang="en-US" sz="3400" i="1" dirty="0">
              <a:cs typeface="Arial" panose="020B0604020202020204" pitchFamily="34" charset="0"/>
            </a:endParaRPr>
          </a:p>
        </p:txBody>
      </p:sp>
      <p:sp>
        <p:nvSpPr>
          <p:cNvPr id="4" name="Footer Placeholder 3">
            <a:extLst>
              <a:ext uri="{FF2B5EF4-FFF2-40B4-BE49-F238E27FC236}">
                <a16:creationId xmlns:a16="http://schemas.microsoft.com/office/drawing/2014/main" id="{0B4499E7-B0CD-4186-9C86-01725A0CDC2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Dr Adi Cooper</a:t>
            </a: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3EF77E10-241C-4EF4-83ED-23F2555B1A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288402"/>
            <a:ext cx="1562868" cy="922757"/>
          </a:xfrm>
          <a:prstGeom prst="rect">
            <a:avLst/>
          </a:prstGeom>
        </p:spPr>
      </p:pic>
      <p:pic>
        <p:nvPicPr>
          <p:cNvPr id="6" name="Picture 5">
            <a:extLst>
              <a:ext uri="{FF2B5EF4-FFF2-40B4-BE49-F238E27FC236}">
                <a16:creationId xmlns:a16="http://schemas.microsoft.com/office/drawing/2014/main" id="{DDB292B5-1EF2-454A-903F-21287BFA9FE2}"/>
              </a:ext>
            </a:extLst>
          </p:cNvPr>
          <p:cNvPicPr>
            <a:picLocks noChangeAspect="1"/>
          </p:cNvPicPr>
          <p:nvPr/>
        </p:nvPicPr>
        <p:blipFill>
          <a:blip r:embed="rId4"/>
          <a:stretch>
            <a:fillRect/>
          </a:stretch>
        </p:blipFill>
        <p:spPr>
          <a:xfrm>
            <a:off x="10409742" y="395682"/>
            <a:ext cx="978694" cy="592931"/>
          </a:xfrm>
          <a:prstGeom prst="rect">
            <a:avLst/>
          </a:prstGeom>
        </p:spPr>
      </p:pic>
    </p:spTree>
    <p:extLst>
      <p:ext uri="{BB962C8B-B14F-4D97-AF65-F5344CB8AC3E}">
        <p14:creationId xmlns:p14="http://schemas.microsoft.com/office/powerpoint/2010/main" val="1306465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916" name="Rectangle 70">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917" name="Rectangle 72">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913" name="Title 1">
            <a:extLst>
              <a:ext uri="{FF2B5EF4-FFF2-40B4-BE49-F238E27FC236}">
                <a16:creationId xmlns:a16="http://schemas.microsoft.com/office/drawing/2014/main" id="{36C83D9C-B164-4C70-8499-7D8999EEC7C6}"/>
              </a:ext>
            </a:extLst>
          </p:cNvPr>
          <p:cNvSpPr>
            <a:spLocks noGrp="1" noChangeArrowheads="1"/>
          </p:cNvSpPr>
          <p:nvPr>
            <p:ph type="title"/>
          </p:nvPr>
        </p:nvSpPr>
        <p:spPr>
          <a:xfrm>
            <a:off x="686834" y="591344"/>
            <a:ext cx="3200400" cy="5585619"/>
          </a:xfrm>
        </p:spPr>
        <p:txBody>
          <a:bodyPr>
            <a:normAutofit/>
          </a:bodyPr>
          <a:lstStyle/>
          <a:p>
            <a:r>
              <a:rPr lang="en-US" altLang="en-US">
                <a:solidFill>
                  <a:srgbClr val="FFFFFF"/>
                </a:solidFill>
              </a:rPr>
              <a:t>Making Safeguarding Personal- in brief</a:t>
            </a:r>
          </a:p>
        </p:txBody>
      </p:sp>
      <p:sp>
        <p:nvSpPr>
          <p:cNvPr id="38918" name="Arc 7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8914" name="Content Placeholder 2">
            <a:extLst>
              <a:ext uri="{FF2B5EF4-FFF2-40B4-BE49-F238E27FC236}">
                <a16:creationId xmlns:a16="http://schemas.microsoft.com/office/drawing/2014/main" id="{B4727E67-0B03-4D0A-90BB-D8D3CCA08DE3}"/>
              </a:ext>
            </a:extLst>
          </p:cNvPr>
          <p:cNvSpPr>
            <a:spLocks noGrp="1" noChangeArrowheads="1"/>
          </p:cNvSpPr>
          <p:nvPr>
            <p:ph idx="1"/>
          </p:nvPr>
        </p:nvSpPr>
        <p:spPr>
          <a:xfrm>
            <a:off x="4447308" y="591344"/>
            <a:ext cx="6906491" cy="5585619"/>
          </a:xfrm>
        </p:spPr>
        <p:txBody>
          <a:bodyPr anchor="ctr">
            <a:normAutofit/>
          </a:bodyPr>
          <a:lstStyle/>
          <a:p>
            <a:r>
              <a:rPr lang="en-US" altLang="en-US" dirty="0"/>
              <a:t>“What does the person want to happen?”</a:t>
            </a:r>
          </a:p>
          <a:p>
            <a:r>
              <a:rPr lang="en-US" altLang="en-US" dirty="0"/>
              <a:t>(”What outcomes do they want?”)</a:t>
            </a:r>
          </a:p>
          <a:p>
            <a:r>
              <a:rPr lang="en-US" altLang="en-US" dirty="0"/>
              <a:t>“Were they involved/ do they feel that they were involved?”</a:t>
            </a:r>
          </a:p>
          <a:p>
            <a:r>
              <a:rPr lang="en-US" altLang="en-US" dirty="0"/>
              <a:t>“Was what they wanted to happen (the outcome) achieved? </a:t>
            </a:r>
          </a:p>
          <a:p>
            <a:r>
              <a:rPr lang="en-US" altLang="en-US" dirty="0"/>
              <a:t>“What did they think of what happened?”</a:t>
            </a:r>
          </a:p>
          <a:p>
            <a:r>
              <a:rPr lang="en-US" altLang="en-US" dirty="0"/>
              <a:t>“Are they safer?”</a:t>
            </a:r>
          </a:p>
          <a:p>
            <a:r>
              <a:rPr lang="en-US" altLang="en-US" dirty="0"/>
              <a:t>“Do they feel safer?”</a:t>
            </a:r>
          </a:p>
        </p:txBody>
      </p:sp>
    </p:spTree>
    <p:extLst>
      <p:ext uri="{BB962C8B-B14F-4D97-AF65-F5344CB8AC3E}">
        <p14:creationId xmlns:p14="http://schemas.microsoft.com/office/powerpoint/2010/main" val="2719769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717317-4A9A-0DA1-88AB-2041789C33A9}"/>
              </a:ext>
            </a:extLst>
          </p:cNvPr>
          <p:cNvSpPr>
            <a:spLocks noGrp="1"/>
          </p:cNvSpPr>
          <p:nvPr>
            <p:ph type="title"/>
          </p:nvPr>
        </p:nvSpPr>
        <p:spPr>
          <a:xfrm>
            <a:off x="6590662" y="4267832"/>
            <a:ext cx="4805996" cy="1297115"/>
          </a:xfrm>
        </p:spPr>
        <p:txBody>
          <a:bodyPr vert="horz" lIns="91440" tIns="45720" rIns="91440" bIns="45720" rtlCol="0" anchor="t">
            <a:normAutofit/>
          </a:bodyPr>
          <a:lstStyle/>
          <a:p>
            <a:r>
              <a:rPr lang="en-US" sz="6000" kern="1200" dirty="0">
                <a:solidFill>
                  <a:schemeClr val="tx2"/>
                </a:solidFill>
                <a:latin typeface="+mj-lt"/>
                <a:ea typeface="+mj-ea"/>
                <a:cs typeface="+mj-cs"/>
              </a:rPr>
              <a:t>Questions</a:t>
            </a:r>
          </a:p>
        </p:txBody>
      </p:sp>
      <p:pic>
        <p:nvPicPr>
          <p:cNvPr id="7" name="Graphic 6" descr="Help">
            <a:extLst>
              <a:ext uri="{FF2B5EF4-FFF2-40B4-BE49-F238E27FC236}">
                <a16:creationId xmlns:a16="http://schemas.microsoft.com/office/drawing/2014/main" id="{D455213C-59A9-1631-8CB8-2095790155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72777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72B324-D00F-2C0D-4910-5C6C462EBD6F}"/>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Table Exercise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6A86DB9-3D98-F44F-4F4D-F11CA3093D21}"/>
              </a:ext>
            </a:extLst>
          </p:cNvPr>
          <p:cNvSpPr>
            <a:spLocks noGrp="1"/>
          </p:cNvSpPr>
          <p:nvPr>
            <p:ph idx="1"/>
          </p:nvPr>
        </p:nvSpPr>
        <p:spPr>
          <a:xfrm>
            <a:off x="4447308" y="591344"/>
            <a:ext cx="6906491" cy="5585619"/>
          </a:xfrm>
        </p:spPr>
        <p:txBody>
          <a:bodyPr anchor="ctr">
            <a:normAutofit/>
          </a:bodyPr>
          <a:lstStyle/>
          <a:p>
            <a:pPr marL="0" indent="0">
              <a:buNone/>
            </a:pPr>
            <a:r>
              <a:rPr lang="en-GB" dirty="0"/>
              <a:t>How do you find out what someone wants to happen when they are confused, have fluctuating mental capacity, to make an informed decision about a risk in their life?</a:t>
            </a:r>
          </a:p>
          <a:p>
            <a:pPr marL="0" indent="0">
              <a:buNone/>
            </a:pPr>
            <a:endParaRPr lang="en-GB" dirty="0"/>
          </a:p>
          <a:p>
            <a:pPr marL="0" indent="0">
              <a:buNone/>
            </a:pPr>
            <a:r>
              <a:rPr lang="en-GB" dirty="0"/>
              <a:t>Discuss on your table for 5 minutes</a:t>
            </a:r>
          </a:p>
        </p:txBody>
      </p:sp>
    </p:spTree>
    <p:extLst>
      <p:ext uri="{BB962C8B-B14F-4D97-AF65-F5344CB8AC3E}">
        <p14:creationId xmlns:p14="http://schemas.microsoft.com/office/powerpoint/2010/main" val="3460351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730B0-FD78-44AD-9697-E5C5E796CC1C}"/>
              </a:ext>
            </a:extLst>
          </p:cNvPr>
          <p:cNvSpPr>
            <a:spLocks noGrp="1"/>
          </p:cNvSpPr>
          <p:nvPr>
            <p:ph type="title"/>
          </p:nvPr>
        </p:nvSpPr>
        <p:spPr>
          <a:xfrm>
            <a:off x="1571811" y="1573586"/>
            <a:ext cx="9122584" cy="4740128"/>
          </a:xfrm>
        </p:spPr>
        <p:txBody>
          <a:bodyPr>
            <a:normAutofit/>
          </a:bodyPr>
          <a:lstStyle/>
          <a:p>
            <a:r>
              <a:rPr lang="en-US" b="1" dirty="0">
                <a:latin typeface="Calibri" panose="020F0502020204030204"/>
                <a:ea typeface="+mn-ea"/>
                <a:cs typeface="+mn-cs"/>
              </a:rPr>
              <a:t>‘Myths and realities about Making Safeguarding Personal’ 2019 LGA/ADASS</a:t>
            </a:r>
            <a:br>
              <a:rPr lang="en-US" b="1" dirty="0">
                <a:latin typeface="Calibri" panose="020F0502020204030204"/>
                <a:ea typeface="+mn-ea"/>
                <a:cs typeface="+mn-cs"/>
              </a:rPr>
            </a:br>
            <a:endParaRPr lang="en-GB" dirty="0"/>
          </a:p>
        </p:txBody>
      </p:sp>
      <p:sp>
        <p:nvSpPr>
          <p:cNvPr id="45" name="Content Placeholder 2">
            <a:extLst>
              <a:ext uri="{FF2B5EF4-FFF2-40B4-BE49-F238E27FC236}">
                <a16:creationId xmlns:a16="http://schemas.microsoft.com/office/drawing/2014/main" id="{46D4B27E-40D3-4FDA-9EBC-4D9BC3A9A700}"/>
              </a:ext>
            </a:extLst>
          </p:cNvPr>
          <p:cNvSpPr>
            <a:spLocks noGrp="1"/>
          </p:cNvSpPr>
          <p:nvPr>
            <p:ph idx="1"/>
          </p:nvPr>
        </p:nvSpPr>
        <p:spPr>
          <a:xfrm>
            <a:off x="1571811" y="3060017"/>
            <a:ext cx="6066118" cy="2438546"/>
          </a:xfrm>
        </p:spPr>
        <p:txBody>
          <a:bodyPr>
            <a:normAutofit/>
          </a:bodyPr>
          <a:lstStyle/>
          <a:p>
            <a:pPr marL="0" indent="0">
              <a:buNone/>
            </a:pPr>
            <a:endParaRPr kumimoji="0" lang="en-US" sz="2400" b="1" i="0" u="none" strike="noStrike" kern="1200" cap="none" spc="0" normalizeH="0" baseline="0" noProof="0" dirty="0">
              <a:ln>
                <a:noFill/>
              </a:ln>
              <a:effectLst/>
              <a:uLnTx/>
              <a:uFillTx/>
              <a:latin typeface="Calibri" panose="020F0502020204030204"/>
              <a:ea typeface="+mn-ea"/>
              <a:cs typeface="+mn-cs"/>
            </a:endParaRPr>
          </a:p>
          <a:p>
            <a:pPr marL="0" indent="0">
              <a:buNone/>
            </a:pPr>
            <a:endParaRPr lang="en-GB" sz="2400" dirty="0"/>
          </a:p>
          <a:p>
            <a:endParaRPr lang="en-GB" sz="2400" dirty="0"/>
          </a:p>
        </p:txBody>
      </p:sp>
      <p:pic>
        <p:nvPicPr>
          <p:cNvPr id="42" name="Picture 41">
            <a:extLst>
              <a:ext uri="{FF2B5EF4-FFF2-40B4-BE49-F238E27FC236}">
                <a16:creationId xmlns:a16="http://schemas.microsoft.com/office/drawing/2014/main" id="{F3CA5CB7-FD39-47BC-BC24-14EE41060183}"/>
              </a:ext>
            </a:extLst>
          </p:cNvPr>
          <p:cNvPicPr>
            <a:picLocks noChangeAspect="1"/>
          </p:cNvPicPr>
          <p:nvPr/>
        </p:nvPicPr>
        <p:blipFill>
          <a:blip r:embed="rId3"/>
          <a:stretch>
            <a:fillRect/>
          </a:stretch>
        </p:blipFill>
        <p:spPr>
          <a:xfrm>
            <a:off x="9011934" y="299288"/>
            <a:ext cx="2542433" cy="1540306"/>
          </a:xfrm>
          <a:prstGeom prst="rect">
            <a:avLst/>
          </a:prstGeom>
        </p:spPr>
      </p:pic>
      <p:pic>
        <p:nvPicPr>
          <p:cNvPr id="40" name="Picture 39">
            <a:extLst>
              <a:ext uri="{FF2B5EF4-FFF2-40B4-BE49-F238E27FC236}">
                <a16:creationId xmlns:a16="http://schemas.microsoft.com/office/drawing/2014/main" id="{7F7E858F-07A0-4E64-9641-977B50F06FB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520" y="288402"/>
            <a:ext cx="2245098" cy="1325563"/>
          </a:xfrm>
          <a:prstGeom prst="rect">
            <a:avLst/>
          </a:prstGeom>
        </p:spPr>
      </p:pic>
    </p:spTree>
    <p:extLst>
      <p:ext uri="{BB962C8B-B14F-4D97-AF65-F5344CB8AC3E}">
        <p14:creationId xmlns:p14="http://schemas.microsoft.com/office/powerpoint/2010/main" val="2290545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A79950-02B1-C8FA-C9E9-0CADA0619747}"/>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Making Safeguarding Personal Myths and Realities</a:t>
            </a:r>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F7F3A78-66F3-8AEB-8EE5-FFA5D3DEC0DD}"/>
              </a:ext>
            </a:extLst>
          </p:cNvPr>
          <p:cNvSpPr>
            <a:spLocks noGrp="1"/>
          </p:cNvSpPr>
          <p:nvPr>
            <p:ph idx="1"/>
          </p:nvPr>
        </p:nvSpPr>
        <p:spPr>
          <a:xfrm>
            <a:off x="4447308" y="591344"/>
            <a:ext cx="6906491" cy="5585619"/>
          </a:xfrm>
        </p:spPr>
        <p:txBody>
          <a:bodyPr anchor="ctr">
            <a:normAutofit fontScale="92500"/>
          </a:bodyPr>
          <a:lstStyle/>
          <a:p>
            <a:pPr marL="0" indent="0">
              <a:buNone/>
            </a:pPr>
            <a:r>
              <a:rPr kumimoji="0" lang="en-GB" altLang="en-US" b="0" i="0" u="none" strike="noStrike" kern="1200" cap="none" spc="0" normalizeH="0" baseline="0" noProof="0" dirty="0">
                <a:ln>
                  <a:noFill/>
                </a:ln>
                <a:effectLst/>
                <a:uLnTx/>
                <a:uFillTx/>
                <a:latin typeface="Calibri" panose="020F0502020204030204"/>
                <a:ea typeface="+mn-ea"/>
                <a:cs typeface="Tahoma"/>
              </a:rPr>
              <a:t>Myths: ‘Walking away when people say ‘no’’</a:t>
            </a:r>
            <a:r>
              <a:rPr lang="en-GB" altLang="en-US" dirty="0">
                <a:latin typeface="Calibri" panose="020F0502020204030204"/>
                <a:cs typeface="Tahoma"/>
              </a:rPr>
              <a:t> </a:t>
            </a:r>
            <a:endParaRPr kumimoji="0" lang="en-GB" altLang="en-US" b="0" i="0" u="none" strike="noStrike" kern="1200" cap="none" spc="0" normalizeH="0" baseline="0" noProof="0">
              <a:ln>
                <a:noFill/>
              </a:ln>
              <a:effectLst/>
              <a:uLnTx/>
              <a:uFillTx/>
              <a:latin typeface="Calibri" panose="020F0502020204030204"/>
              <a:ea typeface="+mn-ea"/>
              <a:cs typeface="Tahoma" panose="020B0604030504040204" pitchFamily="34" charset="0"/>
            </a:endParaRPr>
          </a:p>
          <a:p>
            <a:pPr marL="0" indent="0">
              <a:buNone/>
            </a:pPr>
            <a:r>
              <a:rPr lang="en-GB" dirty="0"/>
              <a:t>You can’t do MSP when a person refuses help and there is no obvious way in</a:t>
            </a:r>
            <a:endParaRPr lang="en-GB" dirty="0">
              <a:cs typeface="Calibri"/>
            </a:endParaRPr>
          </a:p>
          <a:p>
            <a:pPr marL="0" indent="0">
              <a:buNone/>
            </a:pPr>
            <a:r>
              <a:rPr lang="en-GB" altLang="en-US" dirty="0">
                <a:cs typeface="Tahoma"/>
              </a:rPr>
              <a:t>Realities: use professional curiosity and relationship-based practice to understand why. Explain all options. You can override someone’s wishes if the person lack capacity to decide, there are issues regarding duties of care, public interest, or if a criminal offense has or may have been committed, if an adult at risk is being affected, if a child is being affected and/or risks to others to be considered.</a:t>
            </a:r>
          </a:p>
          <a:p>
            <a:pPr marL="0" indent="0">
              <a:buNone/>
            </a:pPr>
            <a:r>
              <a:rPr lang="en-GB" dirty="0">
                <a:cs typeface="Tahoma" panose="020B0604030504040204" pitchFamily="34" charset="0"/>
              </a:rPr>
              <a:t>There are powers to carry out assessments under the Care Act 2014 …</a:t>
            </a:r>
            <a:endParaRPr lang="en-GB" dirty="0"/>
          </a:p>
        </p:txBody>
      </p:sp>
    </p:spTree>
    <p:extLst>
      <p:ext uri="{BB962C8B-B14F-4D97-AF65-F5344CB8AC3E}">
        <p14:creationId xmlns:p14="http://schemas.microsoft.com/office/powerpoint/2010/main" val="3742777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F8E14-0B80-43BC-9EEA-36DCD325971F}"/>
              </a:ext>
            </a:extLst>
          </p:cNvPr>
          <p:cNvSpPr>
            <a:spLocks noGrp="1"/>
          </p:cNvSpPr>
          <p:nvPr>
            <p:ph type="title"/>
          </p:nvPr>
        </p:nvSpPr>
        <p:spPr>
          <a:xfrm>
            <a:off x="1393370" y="1020933"/>
            <a:ext cx="10298567" cy="452760"/>
          </a:xfrm>
        </p:spPr>
        <p:txBody>
          <a:bodyPr/>
          <a:lstStyle/>
          <a:p>
            <a:r>
              <a:rPr lang="en-GB" sz="3200" dirty="0"/>
              <a:t>Ascertaining the views and wishes of the adult</a:t>
            </a:r>
          </a:p>
        </p:txBody>
      </p:sp>
      <p:sp>
        <p:nvSpPr>
          <p:cNvPr id="3" name="Content Placeholder 2">
            <a:extLst>
              <a:ext uri="{FF2B5EF4-FFF2-40B4-BE49-F238E27FC236}">
                <a16:creationId xmlns:a16="http://schemas.microsoft.com/office/drawing/2014/main" id="{BB0C29D8-AA3C-4112-9DB0-B192DCCC706B}"/>
              </a:ext>
            </a:extLst>
          </p:cNvPr>
          <p:cNvSpPr>
            <a:spLocks noGrp="1"/>
          </p:cNvSpPr>
          <p:nvPr>
            <p:ph idx="1"/>
          </p:nvPr>
        </p:nvSpPr>
        <p:spPr>
          <a:xfrm>
            <a:off x="719138" y="1473693"/>
            <a:ext cx="10972800" cy="4873840"/>
          </a:xfrm>
        </p:spPr>
        <p:txBody>
          <a:bodyPr/>
          <a:lstStyle/>
          <a:p>
            <a:pPr marL="0" indent="0">
              <a:buNone/>
            </a:pPr>
            <a:r>
              <a:rPr lang="en-GB" sz="2400" dirty="0"/>
              <a:t>Making Safeguarding personal does not mean walking away if a person declines support. Consider….</a:t>
            </a:r>
          </a:p>
          <a:p>
            <a:pPr marL="0" indent="0">
              <a:spcAft>
                <a:spcPts val="0"/>
              </a:spcAft>
              <a:buNone/>
            </a:pPr>
            <a:r>
              <a:rPr lang="en-GB" sz="2400" b="1" dirty="0">
                <a:ea typeface="Calibri" panose="020F0502020204030204" pitchFamily="34" charset="0"/>
                <a:cs typeface="Times New Roman" panose="02020603050405020304" pitchFamily="18" charset="0"/>
              </a:rPr>
              <a:t>Care Act, 2014, Section</a:t>
            </a:r>
            <a:r>
              <a:rPr lang="en-GB" sz="2400" dirty="0">
                <a:ea typeface="Calibri" panose="020F0502020204030204" pitchFamily="34" charset="0"/>
                <a:cs typeface="Times New Roman" panose="02020603050405020304" pitchFamily="18" charset="0"/>
              </a:rPr>
              <a:t> </a:t>
            </a:r>
            <a:r>
              <a:rPr lang="en-GB" sz="2400" b="1" dirty="0">
                <a:ea typeface="Calibri" panose="020F0502020204030204" pitchFamily="34" charset="0"/>
                <a:cs typeface="Times New Roman" panose="02020603050405020304" pitchFamily="18" charset="0"/>
              </a:rPr>
              <a:t>11. Refusal of assessment</a:t>
            </a:r>
            <a:endParaRPr lang="en-GB" sz="2400" dirty="0">
              <a:ea typeface="Calibri" panose="020F0502020204030204" pitchFamily="34" charset="0"/>
              <a:cs typeface="Times New Roman" panose="02020603050405020304" pitchFamily="18" charset="0"/>
            </a:endParaRPr>
          </a:p>
          <a:p>
            <a:pPr marL="0" indent="0">
              <a:spcAft>
                <a:spcPts val="0"/>
              </a:spcAft>
              <a:buNone/>
            </a:pPr>
            <a:r>
              <a:rPr lang="en-GB" sz="2400" dirty="0">
                <a:ea typeface="Calibri" panose="020F0502020204030204" pitchFamily="34" charset="0"/>
                <a:cs typeface="Times New Roman" panose="02020603050405020304" pitchFamily="18" charset="0"/>
              </a:rPr>
              <a:t>(1) Where an adult refuses a needs assessment, the local authority concerned is not required to carry out the assessment (and section 9(1) does not apply in the adult's case). </a:t>
            </a:r>
          </a:p>
          <a:p>
            <a:pPr marL="0" indent="0">
              <a:spcAft>
                <a:spcPts val="0"/>
              </a:spcAft>
              <a:buNone/>
            </a:pPr>
            <a:r>
              <a:rPr lang="en-GB" sz="2400" dirty="0">
                <a:ea typeface="Calibri" panose="020F0502020204030204" pitchFamily="34" charset="0"/>
                <a:cs typeface="Times New Roman" panose="02020603050405020304" pitchFamily="18" charset="0"/>
              </a:rPr>
              <a:t>(2) But the local authority may not rely on subsection (1) (and so must carry out a needs assessment) if — </a:t>
            </a:r>
          </a:p>
          <a:p>
            <a:pPr marL="0" indent="0">
              <a:spcAft>
                <a:spcPts val="0"/>
              </a:spcAft>
              <a:buNone/>
            </a:pPr>
            <a:r>
              <a:rPr lang="en-GB" sz="2400" dirty="0">
                <a:ea typeface="Calibri" panose="020F0502020204030204" pitchFamily="34" charset="0"/>
                <a:cs typeface="Times New Roman" panose="02020603050405020304" pitchFamily="18" charset="0"/>
              </a:rPr>
              <a:t>(a) the adult lacks capacity to refuse the assessment and the authority is satisfied that carrying out the assessment would be in the adult's best interests, or </a:t>
            </a:r>
          </a:p>
          <a:p>
            <a:pPr marL="0" indent="0">
              <a:spcAft>
                <a:spcPts val="0"/>
              </a:spcAft>
              <a:buNone/>
            </a:pPr>
            <a:r>
              <a:rPr lang="en-GB" sz="2400" dirty="0">
                <a:highlight>
                  <a:srgbClr val="FFFF00"/>
                </a:highlight>
                <a:ea typeface="Calibri" panose="020F0502020204030204" pitchFamily="34" charset="0"/>
                <a:cs typeface="Times New Roman" panose="02020603050405020304" pitchFamily="18" charset="0"/>
              </a:rPr>
              <a:t>(b)the adult is experiencing, or is at risk of, abuse or neglect</a:t>
            </a:r>
            <a:r>
              <a:rPr lang="en-GB" sz="2400" dirty="0">
                <a:ea typeface="Calibri" panose="020F0502020204030204" pitchFamily="34" charset="0"/>
                <a:cs typeface="Times New Roman" panose="02020603050405020304" pitchFamily="18" charset="0"/>
              </a:rPr>
              <a:t>.</a:t>
            </a:r>
          </a:p>
          <a:p>
            <a:pPr marL="0" indent="0">
              <a:buNone/>
            </a:pPr>
            <a:endParaRPr lang="en-GB" sz="2400" dirty="0"/>
          </a:p>
        </p:txBody>
      </p:sp>
      <p:pic>
        <p:nvPicPr>
          <p:cNvPr id="4" name="Picture 3">
            <a:extLst>
              <a:ext uri="{FF2B5EF4-FFF2-40B4-BE49-F238E27FC236}">
                <a16:creationId xmlns:a16="http://schemas.microsoft.com/office/drawing/2014/main" id="{84F43A42-9722-40C8-81D6-2181847E17A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272464" y="236488"/>
            <a:ext cx="1353290" cy="819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4823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1D132-EA2E-494D-A354-261F4F43AD97}"/>
              </a:ext>
            </a:extLst>
          </p:cNvPr>
          <p:cNvSpPr>
            <a:spLocks noGrp="1"/>
          </p:cNvSpPr>
          <p:nvPr>
            <p:ph type="title"/>
          </p:nvPr>
        </p:nvSpPr>
        <p:spPr>
          <a:xfrm>
            <a:off x="803776" y="1336390"/>
            <a:ext cx="6190412" cy="1182927"/>
          </a:xfrm>
        </p:spPr>
        <p:txBody>
          <a:bodyPr vert="horz" lIns="91440" tIns="45720" rIns="91440" bIns="45720" rtlCol="0" anchor="b">
            <a:normAutofit/>
          </a:bodyPr>
          <a:lstStyle/>
          <a:p>
            <a:r>
              <a:rPr lang="en-US" sz="5600"/>
              <a:t>Learning Objectives</a:t>
            </a:r>
          </a:p>
        </p:txBody>
      </p:sp>
      <p:sp>
        <p:nvSpPr>
          <p:cNvPr id="22" name="Content Placeholder 2">
            <a:extLst>
              <a:ext uri="{FF2B5EF4-FFF2-40B4-BE49-F238E27FC236}">
                <a16:creationId xmlns:a16="http://schemas.microsoft.com/office/drawing/2014/main" id="{378FFAC4-C8CC-4F49-93BA-7BA826FCA1F4}"/>
              </a:ext>
            </a:extLst>
          </p:cNvPr>
          <p:cNvSpPr>
            <a:spLocks noGrp="1"/>
          </p:cNvSpPr>
          <p:nvPr>
            <p:ph sz="half" idx="1"/>
          </p:nvPr>
        </p:nvSpPr>
        <p:spPr>
          <a:xfrm>
            <a:off x="803776" y="2829330"/>
            <a:ext cx="6190412" cy="3658556"/>
          </a:xfrm>
        </p:spPr>
        <p:txBody>
          <a:bodyPr vert="horz" lIns="91440" tIns="45720" rIns="91440" bIns="45720" rtlCol="0" anchor="t">
            <a:no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Recap  on what is Making Safeguarding Personal? – and how it is included in the Care Act 2014 guidance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Reflect on some challenges in Making Safeguarding Personal – ‘Myths and Realities’</a:t>
            </a:r>
          </a:p>
          <a:p>
            <a:r>
              <a:rPr lang="en-GB" sz="2000" dirty="0">
                <a:solidFill>
                  <a:prstClr val="black"/>
                </a:solidFill>
              </a:rPr>
              <a:t>Understand that Making Safeguarding Personal is a strength-based approach to safeguarding practice</a:t>
            </a:r>
          </a:p>
          <a:p>
            <a:r>
              <a:rPr lang="en-US" sz="2000" dirty="0">
                <a:solidFill>
                  <a:schemeClr val="tx1">
                    <a:alpha val="80000"/>
                  </a:schemeClr>
                </a:solidFill>
              </a:rPr>
              <a:t>Identify what would help to consistently and proactively make safeguarding personal / how do you know you are making safeguarding personal</a:t>
            </a:r>
          </a:p>
        </p:txBody>
      </p:sp>
      <p:pic>
        <p:nvPicPr>
          <p:cNvPr id="4" name="Content Placeholder 3">
            <a:extLst>
              <a:ext uri="{FF2B5EF4-FFF2-40B4-BE49-F238E27FC236}">
                <a16:creationId xmlns:a16="http://schemas.microsoft.com/office/drawing/2014/main" id="{E8599D0A-A51A-4414-8E3F-F025FEBD8610}"/>
              </a:ext>
            </a:extLst>
          </p:cNvPr>
          <p:cNvPicPr>
            <a:picLocks noGrp="1" noChangeAspect="1"/>
          </p:cNvPicPr>
          <p:nvPr>
            <p:ph sz="half" idx="2"/>
          </p:nvPr>
        </p:nvPicPr>
        <p:blipFill rotWithShape="1">
          <a:blip r:embed="rId2"/>
          <a:srcRect r="-2" b="-2"/>
          <a:stretch/>
        </p:blipFill>
        <p:spPr>
          <a:xfrm>
            <a:off x="7451965" y="1665519"/>
            <a:ext cx="4267645" cy="4267645"/>
          </a:xfrm>
          <a:custGeom>
            <a:avLst/>
            <a:gdLst/>
            <a:ahLst/>
            <a:cxnLst/>
            <a:rect l="l" t="t" r="r" b="b"/>
            <a:pathLst>
              <a:path w="2457864" h="2457864">
                <a:moveTo>
                  <a:pt x="1228932" y="0"/>
                </a:moveTo>
                <a:cubicBezTo>
                  <a:pt x="1907652" y="0"/>
                  <a:pt x="2457864" y="550212"/>
                  <a:pt x="2457864" y="1228932"/>
                </a:cubicBezTo>
                <a:cubicBezTo>
                  <a:pt x="2457864" y="1907652"/>
                  <a:pt x="1907652" y="2457864"/>
                  <a:pt x="1228932" y="2457864"/>
                </a:cubicBezTo>
                <a:cubicBezTo>
                  <a:pt x="550212" y="2457864"/>
                  <a:pt x="0" y="1907652"/>
                  <a:pt x="0" y="1228932"/>
                </a:cubicBezTo>
                <a:cubicBezTo>
                  <a:pt x="0" y="550212"/>
                  <a:pt x="550212" y="0"/>
                  <a:pt x="1228932" y="0"/>
                </a:cubicBezTo>
                <a:close/>
              </a:path>
            </a:pathLst>
          </a:custGeom>
        </p:spPr>
      </p:pic>
    </p:spTree>
    <p:extLst>
      <p:ext uri="{BB962C8B-B14F-4D97-AF65-F5344CB8AC3E}">
        <p14:creationId xmlns:p14="http://schemas.microsoft.com/office/powerpoint/2010/main" val="2142466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A79950-02B1-C8FA-C9E9-0CADA0619747}"/>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Making Safeguarding Personal Myths and Realities</a:t>
            </a:r>
          </a:p>
        </p:txBody>
      </p:sp>
      <p:sp>
        <p:nvSpPr>
          <p:cNvPr id="7"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F7F3A78-66F3-8AEB-8EE5-FFA5D3DEC0DD}"/>
              </a:ext>
            </a:extLst>
          </p:cNvPr>
          <p:cNvSpPr>
            <a:spLocks noGrp="1"/>
          </p:cNvSpPr>
          <p:nvPr>
            <p:ph idx="1"/>
          </p:nvPr>
        </p:nvSpPr>
        <p:spPr>
          <a:xfrm>
            <a:off x="4447308" y="591344"/>
            <a:ext cx="6906491" cy="5585619"/>
          </a:xfrm>
        </p:spPr>
        <p:txBody>
          <a:bodyPr anchor="ctr">
            <a:normAutofit fontScale="92500" lnSpcReduction="10000"/>
          </a:bodyPr>
          <a:lstStyle/>
          <a:p>
            <a:pPr marL="0" indent="0">
              <a:buNone/>
            </a:pPr>
            <a:r>
              <a:rPr lang="en-GB" dirty="0"/>
              <a:t>Myth: 'Making Safeguarding Personal is just a chat over a ‘cuppa’</a:t>
            </a:r>
          </a:p>
          <a:p>
            <a:pPr marL="0" indent="0">
              <a:buNone/>
            </a:pPr>
            <a:r>
              <a:rPr lang="en-GB" dirty="0"/>
              <a:t>Reality: MSP is about culture and practice change, using all your skills to help people keep themselves safe, resolve issues, address risks, recover from distress and trauma, in ways that work for them.</a:t>
            </a:r>
            <a:endParaRPr lang="en-GB" dirty="0">
              <a:cs typeface="Calibri"/>
            </a:endParaRPr>
          </a:p>
          <a:p>
            <a:pPr marL="0" indent="0">
              <a:buNone/>
            </a:pPr>
            <a:r>
              <a:rPr lang="en-GB" dirty="0"/>
              <a:t>Myth: 'If you do MSP and don’t bring perpetrators to justice because the person doesn’t want action, they will go on and abuse again.'</a:t>
            </a:r>
            <a:endParaRPr lang="en-GB" dirty="0">
              <a:cs typeface="Calibri"/>
            </a:endParaRPr>
          </a:p>
          <a:p>
            <a:pPr marL="0" indent="0">
              <a:buNone/>
            </a:pPr>
            <a:r>
              <a:rPr lang="en-GB" dirty="0"/>
              <a:t>Reality: We use our legal literacy, responsibilities for duties of care and public interest to ensure that people causing harm don’t abuse others, even when some may advocate non-action. And we explain what and why.</a:t>
            </a:r>
            <a:endParaRPr lang="en-GB" dirty="0">
              <a:cs typeface="Calibri"/>
            </a:endParaRPr>
          </a:p>
          <a:p>
            <a:endParaRPr lang="en-GB" dirty="0"/>
          </a:p>
        </p:txBody>
      </p:sp>
    </p:spTree>
    <p:extLst>
      <p:ext uri="{BB962C8B-B14F-4D97-AF65-F5344CB8AC3E}">
        <p14:creationId xmlns:p14="http://schemas.microsoft.com/office/powerpoint/2010/main" val="1854930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A79950-02B1-C8FA-C9E9-0CADA0619747}"/>
              </a:ext>
            </a:extLst>
          </p:cNvPr>
          <p:cNvSpPr>
            <a:spLocks noGrp="1"/>
          </p:cNvSpPr>
          <p:nvPr>
            <p:ph type="title"/>
          </p:nvPr>
        </p:nvSpPr>
        <p:spPr>
          <a:xfrm>
            <a:off x="686834" y="1153572"/>
            <a:ext cx="3200400" cy="4461163"/>
          </a:xfrm>
        </p:spPr>
        <p:txBody>
          <a:bodyPr>
            <a:normAutofit/>
          </a:bodyPr>
          <a:lstStyle/>
          <a:p>
            <a:r>
              <a:rPr lang="en-GB" dirty="0">
                <a:solidFill>
                  <a:srgbClr val="FFFFFF"/>
                </a:solidFill>
              </a:rPr>
              <a:t>Making Safeguarding Personal Myths and Realities</a:t>
            </a:r>
          </a:p>
        </p:txBody>
      </p:sp>
      <p:sp>
        <p:nvSpPr>
          <p:cNvPr id="20" name="Arc 19">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F7F3A78-66F3-8AEB-8EE5-FFA5D3DEC0DD}"/>
              </a:ext>
            </a:extLst>
          </p:cNvPr>
          <p:cNvSpPr>
            <a:spLocks noGrp="1"/>
          </p:cNvSpPr>
          <p:nvPr>
            <p:ph idx="1"/>
          </p:nvPr>
        </p:nvSpPr>
        <p:spPr>
          <a:xfrm>
            <a:off x="4447308" y="591344"/>
            <a:ext cx="6906491" cy="5585619"/>
          </a:xfrm>
        </p:spPr>
        <p:txBody>
          <a:bodyPr anchor="ctr">
            <a:normAutofit fontScale="92500" lnSpcReduction="10000"/>
          </a:bodyPr>
          <a:lstStyle/>
          <a:p>
            <a:pPr marL="0" indent="0">
              <a:buNone/>
              <a:defRPr/>
            </a:pPr>
            <a:r>
              <a:rPr kumimoji="0" lang="en-GB" b="0" i="0" u="none" strike="noStrike" kern="1200" cap="none" spc="0" normalizeH="0" baseline="0" noProof="0" dirty="0">
                <a:ln>
                  <a:noFill/>
                </a:ln>
                <a:effectLst/>
                <a:uLnTx/>
                <a:uFillTx/>
                <a:latin typeface="Calibri" panose="020F0502020204030204"/>
                <a:ea typeface="+mn-ea"/>
                <a:cs typeface="+mn-cs"/>
              </a:rPr>
              <a:t>Myth: </a:t>
            </a:r>
            <a:r>
              <a:rPr lang="en-GB" dirty="0">
                <a:latin typeface="Calibri" panose="020F0502020204030204"/>
              </a:rPr>
              <a:t>'Doing</a:t>
            </a:r>
            <a:r>
              <a:rPr kumimoji="0" lang="en-GB" b="0" i="0" u="none" strike="noStrike" kern="1200" cap="none" spc="0" normalizeH="0" baseline="0" noProof="0" dirty="0">
                <a:ln>
                  <a:noFill/>
                </a:ln>
                <a:effectLst/>
                <a:uLnTx/>
                <a:uFillTx/>
                <a:latin typeface="Calibri" panose="020F0502020204030204"/>
                <a:ea typeface="+mn-ea"/>
                <a:cs typeface="+mn-cs"/>
              </a:rPr>
              <a:t> MSP takes too much time – staff don’t have time to explain what safeguarding is…..</a:t>
            </a:r>
            <a:r>
              <a:rPr lang="en-GB" dirty="0">
                <a:latin typeface="Calibri" panose="020F0502020204030204"/>
              </a:rPr>
              <a:t>it's just not realistic'</a:t>
            </a:r>
            <a:endParaRPr kumimoji="0" lang="en-GB" b="0" i="0" u="none" strike="noStrike" kern="1200" cap="none" spc="0" normalizeH="0" baseline="0" noProof="0" dirty="0">
              <a:ln>
                <a:noFill/>
              </a:ln>
              <a:effectLst/>
              <a:uLnTx/>
              <a:uFillTx/>
              <a:latin typeface="Calibri" panose="020F0502020204030204"/>
              <a:ea typeface="+mn-ea"/>
              <a:cs typeface="+mn-cs"/>
            </a:endParaRPr>
          </a:p>
          <a:p>
            <a:pPr marL="0" indent="0">
              <a:buNone/>
              <a:defRPr/>
            </a:pPr>
            <a:r>
              <a:rPr lang="en-GB" dirty="0">
                <a:latin typeface="Calibri" panose="020F0502020204030204"/>
              </a:rPr>
              <a:t>Reality: Adopting this approach requires conversations with people and may take longer in the shorter term but will be more effective in the longer term, e.g. protection planning that works and achieves the persons outcomes, safety and well-being</a:t>
            </a:r>
            <a:endParaRPr lang="en-GB" b="0" i="0" u="none" strike="noStrike" kern="1200" cap="none" spc="0" normalizeH="0" baseline="0" noProof="0" dirty="0">
              <a:ln>
                <a:noFill/>
              </a:ln>
              <a:effectLst/>
              <a:uLnTx/>
              <a:uFillTx/>
              <a:latin typeface="Calibri" panose="020F0502020204030204"/>
              <a:cs typeface="Calibri"/>
            </a:endParaRPr>
          </a:p>
          <a:p>
            <a:pPr marL="0" marR="0" lvl="0" indent="0" defTabSz="914400" rtl="0" eaLnBrk="1" fontAlgn="auto" latinLnBrk="0" hangingPunct="1">
              <a:spcBef>
                <a:spcPts val="1000"/>
              </a:spcBef>
              <a:spcAft>
                <a:spcPts val="0"/>
              </a:spcAft>
              <a:buClrTx/>
              <a:buSzTx/>
              <a:buNone/>
              <a:tabLst/>
              <a:defRPr/>
            </a:pPr>
            <a:r>
              <a:rPr kumimoji="0" lang="en-GB" b="0" i="0" u="none" strike="noStrike" kern="1200" cap="none" spc="0" normalizeH="0" baseline="0" noProof="0" dirty="0">
                <a:ln>
                  <a:noFill/>
                </a:ln>
                <a:effectLst/>
                <a:uLnTx/>
                <a:uFillTx/>
                <a:latin typeface="Calibri" panose="020F0502020204030204"/>
                <a:ea typeface="+mn-ea"/>
                <a:cs typeface="+mn-cs"/>
              </a:rPr>
              <a:t>Myth: </a:t>
            </a:r>
            <a:r>
              <a:rPr lang="en-GB" dirty="0">
                <a:latin typeface="Calibri" panose="020F0502020204030204"/>
              </a:rPr>
              <a:t>'It’s</a:t>
            </a:r>
            <a:r>
              <a:rPr kumimoji="0" lang="en-GB" b="0" i="0" u="none" strike="noStrike" kern="1200" cap="none" spc="0" normalizeH="0" baseline="0" noProof="0" dirty="0">
                <a:ln>
                  <a:noFill/>
                </a:ln>
                <a:effectLst/>
                <a:uLnTx/>
                <a:uFillTx/>
                <a:latin typeface="Calibri" panose="020F0502020204030204"/>
                <a:ea typeface="+mn-ea"/>
                <a:cs typeface="+mn-cs"/>
              </a:rPr>
              <a:t> not possible to use an MSP approach where/when people lack mental capacity</a:t>
            </a:r>
            <a:r>
              <a:rPr lang="en-GB" dirty="0">
                <a:latin typeface="Calibri" panose="020F0502020204030204"/>
              </a:rPr>
              <a:t>'</a:t>
            </a:r>
            <a:endParaRPr lang="en-GB" b="0" i="0" u="none" strike="noStrike" kern="1200" cap="none" spc="0" normalizeH="0" baseline="0" noProof="0" dirty="0">
              <a:ln>
                <a:noFill/>
              </a:ln>
              <a:effectLst/>
              <a:uLnTx/>
              <a:uFillTx/>
              <a:latin typeface="Calibri" panose="020F0502020204030204"/>
              <a:cs typeface="Calibri"/>
            </a:endParaRPr>
          </a:p>
          <a:p>
            <a:pPr marL="0" indent="0">
              <a:buNone/>
              <a:defRPr/>
            </a:pPr>
            <a:r>
              <a:rPr lang="en-GB" dirty="0">
                <a:latin typeface="Calibri" panose="020F0502020204030204"/>
              </a:rPr>
              <a:t>Reality: We can use advocates and people who know the person to understand what outcomes they would have wanted to be safe, as in any other area of decision making.</a:t>
            </a:r>
            <a:endParaRPr lang="en-GB" b="0" i="0" u="none" strike="noStrike" kern="1200" cap="none" spc="0" normalizeH="0" baseline="0" noProof="0" dirty="0">
              <a:ln>
                <a:noFill/>
              </a:ln>
              <a:effectLst/>
              <a:uLnTx/>
              <a:uFillTx/>
              <a:latin typeface="Calibri" panose="020F0502020204030204"/>
              <a:cs typeface="Calibri" panose="020F0502020204030204"/>
            </a:endParaRPr>
          </a:p>
        </p:txBody>
      </p:sp>
    </p:spTree>
    <p:extLst>
      <p:ext uri="{BB962C8B-B14F-4D97-AF65-F5344CB8AC3E}">
        <p14:creationId xmlns:p14="http://schemas.microsoft.com/office/powerpoint/2010/main" val="4273098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301E07F-4F79-4B58-8698-EF24DC1ECD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Arc 18">
            <a:extLst>
              <a:ext uri="{FF2B5EF4-FFF2-40B4-BE49-F238E27FC236}">
                <a16:creationId xmlns:a16="http://schemas.microsoft.com/office/drawing/2014/main" id="{E58B2195-5055-402F-A3E7-53FF0E4980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5836" y="775849"/>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062FB1F-738A-88B8-7592-6FCCD5FF96A3}"/>
              </a:ext>
            </a:extLst>
          </p:cNvPr>
          <p:cNvSpPr>
            <a:spLocks noGrp="1"/>
          </p:cNvSpPr>
          <p:nvPr>
            <p:ph type="title"/>
          </p:nvPr>
        </p:nvSpPr>
        <p:spPr>
          <a:xfrm>
            <a:off x="7080738" y="647593"/>
            <a:ext cx="4467792" cy="3060541"/>
          </a:xfrm>
        </p:spPr>
        <p:txBody>
          <a:bodyPr vert="horz" lIns="91440" tIns="45720" rIns="91440" bIns="45720" rtlCol="0" anchor="b">
            <a:normAutofit/>
          </a:bodyPr>
          <a:lstStyle/>
          <a:p>
            <a:pPr algn="ctr"/>
            <a:r>
              <a:rPr lang="en-US" sz="6000" kern="1200">
                <a:solidFill>
                  <a:srgbClr val="FFFFFF"/>
                </a:solidFill>
                <a:latin typeface="+mj-lt"/>
                <a:ea typeface="+mj-ea"/>
                <a:cs typeface="+mj-cs"/>
              </a:rPr>
              <a:t>Questions</a:t>
            </a:r>
          </a:p>
        </p:txBody>
      </p:sp>
      <p:sp>
        <p:nvSpPr>
          <p:cNvPr id="21" name="Oval 20">
            <a:extLst>
              <a:ext uri="{FF2B5EF4-FFF2-40B4-BE49-F238E27FC236}">
                <a16:creationId xmlns:a16="http://schemas.microsoft.com/office/drawing/2014/main" id="{9EE6F773-742A-491A-9A00-A2A150DF50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368" y="366810"/>
            <a:ext cx="6124381" cy="61243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Help">
            <a:extLst>
              <a:ext uri="{FF2B5EF4-FFF2-40B4-BE49-F238E27FC236}">
                <a16:creationId xmlns:a16="http://schemas.microsoft.com/office/drawing/2014/main" id="{7391675F-945E-242E-53F4-9AD1ED0ADDD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78572" y="1374798"/>
            <a:ext cx="4108404" cy="4108404"/>
          </a:xfrm>
          <a:custGeom>
            <a:avLst/>
            <a:gdLst/>
            <a:ahLst/>
            <a:cxnLst/>
            <a:rect l="l" t="t" r="r" b="b"/>
            <a:pathLst>
              <a:path w="4273177" h="4470400">
                <a:moveTo>
                  <a:pt x="75080" y="0"/>
                </a:moveTo>
                <a:lnTo>
                  <a:pt x="4198097" y="0"/>
                </a:lnTo>
                <a:cubicBezTo>
                  <a:pt x="4239563" y="0"/>
                  <a:pt x="4273177" y="33614"/>
                  <a:pt x="4273177" y="75080"/>
                </a:cubicBezTo>
                <a:lnTo>
                  <a:pt x="4273177" y="4395320"/>
                </a:lnTo>
                <a:cubicBezTo>
                  <a:pt x="4273177" y="4436786"/>
                  <a:pt x="4239563" y="4470400"/>
                  <a:pt x="4198097" y="4470400"/>
                </a:cubicBezTo>
                <a:lnTo>
                  <a:pt x="75080" y="4470400"/>
                </a:lnTo>
                <a:cubicBezTo>
                  <a:pt x="33614" y="4470400"/>
                  <a:pt x="0" y="4436786"/>
                  <a:pt x="0" y="4395320"/>
                </a:cubicBezTo>
                <a:lnTo>
                  <a:pt x="0" y="75080"/>
                </a:lnTo>
                <a:cubicBezTo>
                  <a:pt x="0" y="33614"/>
                  <a:pt x="33614" y="0"/>
                  <a:pt x="75080" y="0"/>
                </a:cubicBezTo>
                <a:close/>
              </a:path>
            </a:pathLst>
          </a:custGeom>
        </p:spPr>
      </p:pic>
    </p:spTree>
    <p:extLst>
      <p:ext uri="{BB962C8B-B14F-4D97-AF65-F5344CB8AC3E}">
        <p14:creationId xmlns:p14="http://schemas.microsoft.com/office/powerpoint/2010/main" val="2276824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839569" y="421472"/>
            <a:ext cx="10506514" cy="595157"/>
          </a:xfrm>
        </p:spPr>
        <p:txBody>
          <a:bodyPr>
            <a:normAutofit fontScale="90000"/>
          </a:bodyPr>
          <a:lstStyle/>
          <a:p>
            <a:pPr algn="ctr"/>
            <a:r>
              <a:rPr lang="en-GB" altLang="en-US" dirty="0">
                <a:latin typeface="Calibri Light" panose="020F0302020204030204" pitchFamily="34" charset="0"/>
                <a:ea typeface="Calibri" pitchFamily="34" charset="0"/>
                <a:cs typeface="Calibri Light" panose="020F0302020204030204" pitchFamily="34" charset="0"/>
              </a:rPr>
              <a:t>Strengths Based Approaches </a:t>
            </a:r>
            <a:r>
              <a:rPr lang="en-GB" altLang="en-US" sz="1800" dirty="0">
                <a:latin typeface="Calibri" pitchFamily="34" charset="0"/>
                <a:ea typeface="Calibri" pitchFamily="34" charset="0"/>
                <a:cs typeface="Calibri" pitchFamily="34" charset="0"/>
              </a:rPr>
              <a:t>(Slide courtesy of Lyn Romeo – Chief SW for Adults)</a:t>
            </a:r>
            <a:endParaRPr lang="en-US" altLang="en-US" sz="1800" dirty="0"/>
          </a:p>
        </p:txBody>
      </p:sp>
      <p:graphicFrame>
        <p:nvGraphicFramePr>
          <p:cNvPr id="4" name="Content Placeholder 3"/>
          <p:cNvGraphicFramePr>
            <a:graphicFrameLocks noGrp="1"/>
          </p:cNvGraphicFramePr>
          <p:nvPr>
            <p:ph idx="1"/>
          </p:nvPr>
        </p:nvGraphicFramePr>
        <p:xfrm>
          <a:off x="144889" y="1125346"/>
          <a:ext cx="10984322" cy="48971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846" name="Footer Placeholder 6"/>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1D1AE"/>
              </a:buClr>
              <a:buSzPct val="130000"/>
              <a:buChar char="•"/>
              <a:defRPr sz="2933">
                <a:solidFill>
                  <a:schemeClr val="tx1"/>
                </a:solidFill>
                <a:latin typeface="Arial" pitchFamily="34" charset="0"/>
              </a:defRPr>
            </a:lvl1pPr>
            <a:lvl2pPr marL="990352" indent="-380905" eaLnBrk="0" hangingPunct="0">
              <a:spcBef>
                <a:spcPct val="20000"/>
              </a:spcBef>
              <a:buClr>
                <a:srgbClr val="01D1AE"/>
              </a:buClr>
              <a:buSzPct val="130000"/>
              <a:buAutoNum type="arabicPeriod"/>
              <a:defRPr sz="3732">
                <a:solidFill>
                  <a:schemeClr val="tx1"/>
                </a:solidFill>
                <a:latin typeface="Arial" pitchFamily="34" charset="0"/>
              </a:defRPr>
            </a:lvl2pPr>
            <a:lvl3pPr marL="1523619" indent="-304724" eaLnBrk="0" hangingPunct="0">
              <a:spcBef>
                <a:spcPct val="20000"/>
              </a:spcBef>
              <a:buClr>
                <a:srgbClr val="01D1AE"/>
              </a:buClr>
              <a:buSzPct val="130000"/>
              <a:buFont typeface="Arial" pitchFamily="34" charset="0"/>
              <a:buChar char="–"/>
              <a:defRPr sz="3199">
                <a:solidFill>
                  <a:schemeClr val="tx1"/>
                </a:solidFill>
                <a:latin typeface="Arial" pitchFamily="34" charset="0"/>
              </a:defRPr>
            </a:lvl3pPr>
            <a:lvl4pPr marL="2133067" indent="-304724" eaLnBrk="0" hangingPunct="0">
              <a:spcBef>
                <a:spcPct val="20000"/>
              </a:spcBef>
              <a:buClr>
                <a:srgbClr val="01D1AE"/>
              </a:buClr>
              <a:buSzPct val="130000"/>
              <a:buFont typeface="Arial" pitchFamily="34" charset="0"/>
              <a:buChar char="–"/>
              <a:defRPr sz="2133">
                <a:solidFill>
                  <a:schemeClr val="tx1"/>
                </a:solidFill>
                <a:latin typeface="Arial" pitchFamily="34" charset="0"/>
              </a:defRPr>
            </a:lvl4pPr>
            <a:lvl5pPr marL="2742514" indent="-304724" eaLnBrk="0" hangingPunct="0">
              <a:spcBef>
                <a:spcPct val="20000"/>
              </a:spcBef>
              <a:buClr>
                <a:srgbClr val="01D1AE"/>
              </a:buClr>
              <a:buSzPct val="130000"/>
              <a:buFont typeface="Arial" pitchFamily="34" charset="0"/>
              <a:buChar char="–"/>
              <a:defRPr sz="2133">
                <a:solidFill>
                  <a:schemeClr val="tx1"/>
                </a:solidFill>
                <a:latin typeface="Arial" pitchFamily="34" charset="0"/>
              </a:defRPr>
            </a:lvl5pPr>
            <a:lvl6pPr marL="3351962" indent="-304724" eaLnBrk="0" fontAlgn="base" hangingPunct="0">
              <a:spcBef>
                <a:spcPct val="20000"/>
              </a:spcBef>
              <a:spcAft>
                <a:spcPct val="0"/>
              </a:spcAft>
              <a:buClr>
                <a:srgbClr val="01D1AE"/>
              </a:buClr>
              <a:buSzPct val="130000"/>
              <a:buFont typeface="Arial" pitchFamily="34" charset="0"/>
              <a:buChar char="–"/>
              <a:defRPr sz="2133">
                <a:solidFill>
                  <a:schemeClr val="tx1"/>
                </a:solidFill>
                <a:latin typeface="Arial" pitchFamily="34" charset="0"/>
              </a:defRPr>
            </a:lvl6pPr>
            <a:lvl7pPr marL="3961409" indent="-304724" eaLnBrk="0" fontAlgn="base" hangingPunct="0">
              <a:spcBef>
                <a:spcPct val="20000"/>
              </a:spcBef>
              <a:spcAft>
                <a:spcPct val="0"/>
              </a:spcAft>
              <a:buClr>
                <a:srgbClr val="01D1AE"/>
              </a:buClr>
              <a:buSzPct val="130000"/>
              <a:buFont typeface="Arial" pitchFamily="34" charset="0"/>
              <a:buChar char="–"/>
              <a:defRPr sz="2133">
                <a:solidFill>
                  <a:schemeClr val="tx1"/>
                </a:solidFill>
                <a:latin typeface="Arial" pitchFamily="34" charset="0"/>
              </a:defRPr>
            </a:lvl7pPr>
            <a:lvl8pPr marL="4570857" indent="-304724" eaLnBrk="0" fontAlgn="base" hangingPunct="0">
              <a:spcBef>
                <a:spcPct val="20000"/>
              </a:spcBef>
              <a:spcAft>
                <a:spcPct val="0"/>
              </a:spcAft>
              <a:buClr>
                <a:srgbClr val="01D1AE"/>
              </a:buClr>
              <a:buSzPct val="130000"/>
              <a:buFont typeface="Arial" pitchFamily="34" charset="0"/>
              <a:buChar char="–"/>
              <a:defRPr sz="2133">
                <a:solidFill>
                  <a:schemeClr val="tx1"/>
                </a:solidFill>
                <a:latin typeface="Arial" pitchFamily="34" charset="0"/>
              </a:defRPr>
            </a:lvl8pPr>
            <a:lvl9pPr marL="5180305" indent="-304724" eaLnBrk="0" fontAlgn="base" hangingPunct="0">
              <a:spcBef>
                <a:spcPct val="20000"/>
              </a:spcBef>
              <a:spcAft>
                <a:spcPct val="0"/>
              </a:spcAft>
              <a:buClr>
                <a:srgbClr val="01D1AE"/>
              </a:buClr>
              <a:buSzPct val="130000"/>
              <a:buFont typeface="Arial" pitchFamily="34" charset="0"/>
              <a:buChar char="–"/>
              <a:defRPr sz="2133">
                <a:solidFill>
                  <a:schemeClr val="tx1"/>
                </a:solidFill>
                <a:latin typeface="Arial" pitchFamily="34"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altLang="en-US" sz="1600" b="0" i="0" u="none" strike="noStrike" kern="1200" cap="none" spc="0" normalizeH="0" baseline="0" noProof="0">
                <a:ln>
                  <a:noFill/>
                </a:ln>
                <a:solidFill>
                  <a:srgbClr val="FFFFFF"/>
                </a:solidFill>
                <a:effectLst/>
                <a:uLnTx/>
                <a:uFillTx/>
                <a:latin typeface="Arial" pitchFamily="34" charset="0"/>
                <a:ea typeface="+mn-ea"/>
                <a:cs typeface="+mn-cs"/>
              </a:rPr>
              <a:t>Social Work with Adults - Strengths Based Approaches </a:t>
            </a:r>
            <a:endParaRPr kumimoji="0" lang="en-US" altLang="en-US" sz="1600" b="0" i="0" u="none" strike="noStrike" kern="1200" cap="none" spc="0" normalizeH="0" baseline="0" noProof="0">
              <a:ln>
                <a:noFill/>
              </a:ln>
              <a:solidFill>
                <a:srgbClr val="FFFFFF"/>
              </a:solidFill>
              <a:effectLst/>
              <a:uLnTx/>
              <a:uFillTx/>
              <a:latin typeface="Arial" pitchFamily="34" charset="0"/>
              <a:ea typeface="+mn-ea"/>
              <a:cs typeface="+mn-cs"/>
            </a:endParaRPr>
          </a:p>
        </p:txBody>
      </p:sp>
      <p:sp>
        <p:nvSpPr>
          <p:cNvPr id="5" name="Oval 4"/>
          <p:cNvSpPr/>
          <p:nvPr/>
        </p:nvSpPr>
        <p:spPr>
          <a:xfrm>
            <a:off x="6233548" y="2048049"/>
            <a:ext cx="2226153" cy="915748"/>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1218895" rtl="0" eaLnBrk="1" fontAlgn="base" latinLnBrk="0" hangingPunct="1">
              <a:lnSpc>
                <a:spcPct val="100000"/>
              </a:lnSpc>
              <a:spcBef>
                <a:spcPct val="0"/>
              </a:spcBef>
              <a:spcAft>
                <a:spcPct val="0"/>
              </a:spcAft>
              <a:buClrTx/>
              <a:buSzTx/>
              <a:buFontTx/>
              <a:buNone/>
              <a:tabLst/>
              <a:defRPr/>
            </a:pPr>
            <a:r>
              <a:rPr kumimoji="0" lang="en-US" sz="1866" b="0" i="0" u="none" strike="noStrike" kern="1200" cap="none" spc="0" normalizeH="0" baseline="0" noProof="0" dirty="0">
                <a:ln>
                  <a:noFill/>
                </a:ln>
                <a:solidFill>
                  <a:srgbClr val="FFFFFF"/>
                </a:solidFill>
                <a:effectLst/>
                <a:uLnTx/>
                <a:uFillTx/>
                <a:latin typeface="Palatino Linotype"/>
                <a:ea typeface="+mn-ea"/>
                <a:cs typeface="+mn-cs"/>
              </a:rPr>
              <a:t>Appreciative</a:t>
            </a:r>
            <a:r>
              <a:rPr kumimoji="0" lang="en-US" sz="1866" b="0" i="0" u="none" strike="noStrike" kern="1200" cap="none" spc="0" normalizeH="0" baseline="0" noProof="0" dirty="0">
                <a:ln>
                  <a:noFill/>
                </a:ln>
                <a:solidFill>
                  <a:srgbClr val="000000">
                    <a:lumMod val="95000"/>
                    <a:lumOff val="5000"/>
                  </a:srgbClr>
                </a:solidFill>
                <a:effectLst/>
                <a:uLnTx/>
                <a:uFillTx/>
                <a:latin typeface="Palatino Linotype"/>
                <a:ea typeface="+mn-ea"/>
                <a:cs typeface="+mn-cs"/>
              </a:rPr>
              <a:t> </a:t>
            </a:r>
            <a:r>
              <a:rPr kumimoji="0" lang="en-US" sz="1866" b="0" i="0" u="none" strike="noStrike" kern="1200" cap="none" spc="0" normalizeH="0" baseline="0" noProof="0" dirty="0">
                <a:ln>
                  <a:noFill/>
                </a:ln>
                <a:solidFill>
                  <a:srgbClr val="FFFFFF"/>
                </a:solidFill>
                <a:effectLst/>
                <a:uLnTx/>
                <a:uFillTx/>
                <a:latin typeface="Palatino Linotype"/>
                <a:ea typeface="+mn-ea"/>
                <a:cs typeface="+mn-cs"/>
              </a:rPr>
              <a:t>Inquiry</a:t>
            </a:r>
          </a:p>
        </p:txBody>
      </p:sp>
      <p:sp>
        <p:nvSpPr>
          <p:cNvPr id="6" name="Oval 5"/>
          <p:cNvSpPr/>
          <p:nvPr/>
        </p:nvSpPr>
        <p:spPr>
          <a:xfrm>
            <a:off x="2968934" y="4858174"/>
            <a:ext cx="1701357" cy="1115721"/>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1218895" rtl="0" eaLnBrk="1" fontAlgn="base" latinLnBrk="0" hangingPunct="1">
              <a:lnSpc>
                <a:spcPct val="100000"/>
              </a:lnSpc>
              <a:spcBef>
                <a:spcPct val="0"/>
              </a:spcBef>
              <a:spcAft>
                <a:spcPct val="0"/>
              </a:spcAft>
              <a:buClrTx/>
              <a:buSzTx/>
              <a:buFontTx/>
              <a:buNone/>
              <a:tabLst/>
              <a:defRPr/>
            </a:pPr>
            <a:r>
              <a:rPr kumimoji="0" lang="en-US" sz="1866" b="0" i="0" u="none" strike="noStrike" kern="1200" cap="none" spc="0" normalizeH="0" baseline="0" noProof="0" dirty="0">
                <a:ln>
                  <a:noFill/>
                </a:ln>
                <a:solidFill>
                  <a:srgbClr val="FFFFFF"/>
                </a:solidFill>
                <a:effectLst/>
                <a:uLnTx/>
                <a:uFillTx/>
                <a:latin typeface="Palatino Linotype"/>
                <a:ea typeface="+mn-ea"/>
                <a:cs typeface="+mn-cs"/>
              </a:rPr>
              <a:t>Solution Focused</a:t>
            </a:r>
          </a:p>
        </p:txBody>
      </p:sp>
      <p:sp>
        <p:nvSpPr>
          <p:cNvPr id="35847" name="Oval 2"/>
          <p:cNvSpPr>
            <a:spLocks noChangeArrowheads="1"/>
          </p:cNvSpPr>
          <p:nvPr/>
        </p:nvSpPr>
        <p:spPr bwMode="auto">
          <a:xfrm>
            <a:off x="528502" y="2100612"/>
            <a:ext cx="1218883" cy="476071"/>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rgbClr val="01D1AE"/>
              </a:buClr>
              <a:buSzPct val="130000"/>
              <a:buChar char="•"/>
              <a:defRPr sz="2200">
                <a:solidFill>
                  <a:schemeClr val="tx1"/>
                </a:solidFill>
                <a:latin typeface="Arial" pitchFamily="34" charset="0"/>
              </a:defRPr>
            </a:lvl1pPr>
            <a:lvl2pPr marL="742950" indent="-285750" eaLnBrk="0" hangingPunct="0">
              <a:spcBef>
                <a:spcPct val="20000"/>
              </a:spcBef>
              <a:buClr>
                <a:srgbClr val="01D1AE"/>
              </a:buClr>
              <a:buSzPct val="130000"/>
              <a:buAutoNum type="arabicPeriod"/>
              <a:defRPr sz="2800">
                <a:solidFill>
                  <a:schemeClr val="tx1"/>
                </a:solidFill>
                <a:latin typeface="Arial" pitchFamily="34" charset="0"/>
              </a:defRPr>
            </a:lvl2pPr>
            <a:lvl3pPr marL="1143000" indent="-228600" eaLnBrk="0" hangingPunct="0">
              <a:spcBef>
                <a:spcPct val="20000"/>
              </a:spcBef>
              <a:buClr>
                <a:srgbClr val="01D1AE"/>
              </a:buClr>
              <a:buSzPct val="130000"/>
              <a:buFont typeface="Arial" pitchFamily="34" charset="0"/>
              <a:buChar char="–"/>
              <a:defRPr sz="2400">
                <a:solidFill>
                  <a:schemeClr val="tx1"/>
                </a:solidFill>
                <a:latin typeface="Arial" pitchFamily="34" charset="0"/>
              </a:defRPr>
            </a:lvl3pPr>
            <a:lvl4pPr marL="16002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4pPr>
            <a:lvl5pPr marL="20574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5pPr>
            <a:lvl6pPr marL="25146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6pPr>
            <a:lvl7pPr marL="29718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7pPr>
            <a:lvl8pPr marL="34290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8pPr>
            <a:lvl9pPr marL="38862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9pPr>
          </a:lstStyle>
          <a:p>
            <a:pPr marL="0" marR="0" lvl="0" indent="0" algn="r" defTabSz="1218895" rtl="0" eaLnBrk="1" fontAlgn="base" latinLnBrk="0" hangingPunct="1">
              <a:lnSpc>
                <a:spcPct val="100000"/>
              </a:lnSpc>
              <a:spcBef>
                <a:spcPct val="50000"/>
              </a:spcBef>
              <a:spcAft>
                <a:spcPct val="0"/>
              </a:spcAft>
              <a:buClrTx/>
              <a:buSzTx/>
              <a:buFontTx/>
              <a:buNone/>
              <a:tabLst/>
              <a:defRPr/>
            </a:pPr>
            <a:endParaRPr kumimoji="0" lang="en-US" altLang="en-US" sz="16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35848" name="Oval 6"/>
          <p:cNvSpPr>
            <a:spLocks noChangeArrowheads="1"/>
          </p:cNvSpPr>
          <p:nvPr/>
        </p:nvSpPr>
        <p:spPr bwMode="auto">
          <a:xfrm>
            <a:off x="1391877" y="2100612"/>
            <a:ext cx="1455887" cy="476071"/>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rgbClr val="01D1AE"/>
              </a:buClr>
              <a:buSzPct val="130000"/>
              <a:buChar char="•"/>
              <a:defRPr sz="2200">
                <a:solidFill>
                  <a:schemeClr val="tx1"/>
                </a:solidFill>
                <a:latin typeface="Arial" pitchFamily="34" charset="0"/>
              </a:defRPr>
            </a:lvl1pPr>
            <a:lvl2pPr marL="742950" indent="-285750" eaLnBrk="0" hangingPunct="0">
              <a:spcBef>
                <a:spcPct val="20000"/>
              </a:spcBef>
              <a:buClr>
                <a:srgbClr val="01D1AE"/>
              </a:buClr>
              <a:buSzPct val="130000"/>
              <a:buAutoNum type="arabicPeriod"/>
              <a:defRPr sz="2800">
                <a:solidFill>
                  <a:schemeClr val="tx1"/>
                </a:solidFill>
                <a:latin typeface="Arial" pitchFamily="34" charset="0"/>
              </a:defRPr>
            </a:lvl2pPr>
            <a:lvl3pPr marL="1143000" indent="-228600" eaLnBrk="0" hangingPunct="0">
              <a:spcBef>
                <a:spcPct val="20000"/>
              </a:spcBef>
              <a:buClr>
                <a:srgbClr val="01D1AE"/>
              </a:buClr>
              <a:buSzPct val="130000"/>
              <a:buFont typeface="Arial" pitchFamily="34" charset="0"/>
              <a:buChar char="–"/>
              <a:defRPr sz="2400">
                <a:solidFill>
                  <a:schemeClr val="tx1"/>
                </a:solidFill>
                <a:latin typeface="Arial" pitchFamily="34" charset="0"/>
              </a:defRPr>
            </a:lvl3pPr>
            <a:lvl4pPr marL="16002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4pPr>
            <a:lvl5pPr marL="20574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5pPr>
            <a:lvl6pPr marL="25146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6pPr>
            <a:lvl7pPr marL="29718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7pPr>
            <a:lvl8pPr marL="34290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8pPr>
            <a:lvl9pPr marL="38862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9pPr>
          </a:lstStyle>
          <a:p>
            <a:pPr marL="0" marR="0" lvl="0" indent="0" algn="r" defTabSz="1218895" rtl="0" eaLnBrk="1" fontAlgn="base" latinLnBrk="0" hangingPunct="1">
              <a:lnSpc>
                <a:spcPct val="100000"/>
              </a:lnSpc>
              <a:spcBef>
                <a:spcPct val="50000"/>
              </a:spcBef>
              <a:spcAft>
                <a:spcPct val="0"/>
              </a:spcAft>
              <a:buClrTx/>
              <a:buSzTx/>
              <a:buFontTx/>
              <a:buNone/>
              <a:tabLst/>
              <a:defRPr/>
            </a:pPr>
            <a:endParaRPr kumimoji="0" lang="en-US" altLang="en-US" sz="16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8" name="Oval 7"/>
          <p:cNvSpPr/>
          <p:nvPr/>
        </p:nvSpPr>
        <p:spPr bwMode="auto">
          <a:xfrm>
            <a:off x="6737184" y="1170579"/>
            <a:ext cx="1218883" cy="476071"/>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r" defTabSz="1218895" rtl="0" eaLnBrk="1" fontAlgn="base" latinLnBrk="0" hangingPunct="1">
              <a:lnSpc>
                <a:spcPct val="100000"/>
              </a:lnSpc>
              <a:spcBef>
                <a:spcPct val="50000"/>
              </a:spcBef>
              <a:spcAft>
                <a:spcPct val="0"/>
              </a:spcAft>
              <a:buClrTx/>
              <a:buSzTx/>
              <a:buFontTx/>
              <a:buNone/>
              <a:tabLst/>
              <a:defRPr/>
            </a:pPr>
            <a:endParaRPr kumimoji="0" lang="en-GB" sz="1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Palatino Linotype"/>
              <a:ea typeface="+mn-ea"/>
              <a:cs typeface="+mn-cs"/>
            </a:endParaRPr>
          </a:p>
        </p:txBody>
      </p:sp>
      <p:sp>
        <p:nvSpPr>
          <p:cNvPr id="35850" name="Oval 8"/>
          <p:cNvSpPr>
            <a:spLocks noChangeArrowheads="1"/>
          </p:cNvSpPr>
          <p:nvPr/>
        </p:nvSpPr>
        <p:spPr bwMode="auto">
          <a:xfrm>
            <a:off x="6864151" y="1259456"/>
            <a:ext cx="1218883" cy="476071"/>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rgbClr val="01D1AE"/>
              </a:buClr>
              <a:buSzPct val="130000"/>
              <a:buChar char="•"/>
              <a:defRPr sz="2200">
                <a:solidFill>
                  <a:schemeClr val="tx1"/>
                </a:solidFill>
                <a:latin typeface="Arial" pitchFamily="34" charset="0"/>
              </a:defRPr>
            </a:lvl1pPr>
            <a:lvl2pPr marL="742950" indent="-285750" eaLnBrk="0" hangingPunct="0">
              <a:spcBef>
                <a:spcPct val="20000"/>
              </a:spcBef>
              <a:buClr>
                <a:srgbClr val="01D1AE"/>
              </a:buClr>
              <a:buSzPct val="130000"/>
              <a:buAutoNum type="arabicPeriod"/>
              <a:defRPr sz="2800">
                <a:solidFill>
                  <a:schemeClr val="tx1"/>
                </a:solidFill>
                <a:latin typeface="Arial" pitchFamily="34" charset="0"/>
              </a:defRPr>
            </a:lvl2pPr>
            <a:lvl3pPr marL="1143000" indent="-228600" eaLnBrk="0" hangingPunct="0">
              <a:spcBef>
                <a:spcPct val="20000"/>
              </a:spcBef>
              <a:buClr>
                <a:srgbClr val="01D1AE"/>
              </a:buClr>
              <a:buSzPct val="130000"/>
              <a:buFont typeface="Arial" pitchFamily="34" charset="0"/>
              <a:buChar char="–"/>
              <a:defRPr sz="2400">
                <a:solidFill>
                  <a:schemeClr val="tx1"/>
                </a:solidFill>
                <a:latin typeface="Arial" pitchFamily="34" charset="0"/>
              </a:defRPr>
            </a:lvl3pPr>
            <a:lvl4pPr marL="16002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4pPr>
            <a:lvl5pPr marL="20574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5pPr>
            <a:lvl6pPr marL="25146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6pPr>
            <a:lvl7pPr marL="29718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7pPr>
            <a:lvl8pPr marL="34290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8pPr>
            <a:lvl9pPr marL="38862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9pPr>
          </a:lstStyle>
          <a:p>
            <a:pPr marL="0" marR="0" lvl="0" indent="0" algn="r" defTabSz="1218895" rtl="0" eaLnBrk="1" fontAlgn="base" latinLnBrk="0" hangingPunct="1">
              <a:lnSpc>
                <a:spcPct val="100000"/>
              </a:lnSpc>
              <a:spcBef>
                <a:spcPct val="50000"/>
              </a:spcBef>
              <a:spcAft>
                <a:spcPct val="0"/>
              </a:spcAft>
              <a:buClrTx/>
              <a:buSzTx/>
              <a:buFontTx/>
              <a:buNone/>
              <a:tabLst/>
              <a:defRPr/>
            </a:pPr>
            <a:endParaRPr kumimoji="0" lang="en-US" altLang="en-US" sz="16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13" name="Oval 12"/>
          <p:cNvSpPr/>
          <p:nvPr/>
        </p:nvSpPr>
        <p:spPr>
          <a:xfrm>
            <a:off x="6737184" y="1107095"/>
            <a:ext cx="2334075" cy="1060175"/>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1218895" rtl="0" eaLnBrk="1" fontAlgn="base" latinLnBrk="0" hangingPunct="1">
              <a:lnSpc>
                <a:spcPct val="100000"/>
              </a:lnSpc>
              <a:spcBef>
                <a:spcPct val="0"/>
              </a:spcBef>
              <a:spcAft>
                <a:spcPct val="0"/>
              </a:spcAft>
              <a:buClrTx/>
              <a:buSzTx/>
              <a:buFontTx/>
              <a:buNone/>
              <a:tabLst/>
              <a:defRPr/>
            </a:pPr>
            <a:r>
              <a:rPr kumimoji="0" lang="en-US" sz="1866" b="0" i="0" u="none" strike="noStrike" kern="1200" cap="none" spc="0" normalizeH="0" baseline="0" noProof="0" dirty="0">
                <a:ln>
                  <a:noFill/>
                </a:ln>
                <a:solidFill>
                  <a:srgbClr val="FFFFFF"/>
                </a:solidFill>
                <a:effectLst/>
                <a:uLnTx/>
                <a:uFillTx/>
                <a:latin typeface="Palatino Linotype"/>
                <a:ea typeface="+mn-ea"/>
                <a:cs typeface="+mn-cs"/>
              </a:rPr>
              <a:t>Local Area Coordination</a:t>
            </a:r>
          </a:p>
        </p:txBody>
      </p:sp>
      <p:sp>
        <p:nvSpPr>
          <p:cNvPr id="14" name="Oval 13"/>
          <p:cNvSpPr/>
          <p:nvPr/>
        </p:nvSpPr>
        <p:spPr>
          <a:xfrm>
            <a:off x="6136210" y="4400299"/>
            <a:ext cx="2422952" cy="1290303"/>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1218895" rtl="0" eaLnBrk="1" fontAlgn="base" latinLnBrk="0" hangingPunct="1">
              <a:lnSpc>
                <a:spcPct val="100000"/>
              </a:lnSpc>
              <a:spcBef>
                <a:spcPct val="0"/>
              </a:spcBef>
              <a:spcAft>
                <a:spcPct val="0"/>
              </a:spcAft>
              <a:buClrTx/>
              <a:buSzTx/>
              <a:buFontTx/>
              <a:buNone/>
              <a:tabLst/>
              <a:defRPr/>
            </a:pPr>
            <a:r>
              <a:rPr kumimoji="0" lang="en-US" sz="1866" b="0" i="0" u="none" strike="noStrike" kern="1200" cap="none" spc="0" normalizeH="0" baseline="0" noProof="0" dirty="0">
                <a:ln>
                  <a:noFill/>
                </a:ln>
                <a:solidFill>
                  <a:srgbClr val="FFFFFF"/>
                </a:solidFill>
                <a:effectLst/>
                <a:uLnTx/>
                <a:uFillTx/>
                <a:latin typeface="Palatino Linotype"/>
                <a:ea typeface="+mn-ea"/>
                <a:cs typeface="+mn-cs"/>
              </a:rPr>
              <a:t>3 conversations model</a:t>
            </a:r>
          </a:p>
        </p:txBody>
      </p:sp>
      <p:sp>
        <p:nvSpPr>
          <p:cNvPr id="16" name="Oval 15"/>
          <p:cNvSpPr/>
          <p:nvPr/>
        </p:nvSpPr>
        <p:spPr>
          <a:xfrm>
            <a:off x="8191474" y="3086195"/>
            <a:ext cx="2518177" cy="1152225"/>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1218895" rtl="0" eaLnBrk="1" fontAlgn="base" latinLnBrk="0" hangingPunct="1">
              <a:lnSpc>
                <a:spcPct val="100000"/>
              </a:lnSpc>
              <a:spcBef>
                <a:spcPct val="0"/>
              </a:spcBef>
              <a:spcAft>
                <a:spcPct val="0"/>
              </a:spcAft>
              <a:buClrTx/>
              <a:buSzTx/>
              <a:buFontTx/>
              <a:buNone/>
              <a:tabLst/>
              <a:defRPr/>
            </a:pPr>
            <a:r>
              <a:rPr kumimoji="0" lang="en-US" sz="1866" b="0" i="0" u="none" strike="noStrike" kern="1200" cap="none" spc="0" normalizeH="0" baseline="0" noProof="0" dirty="0">
                <a:ln>
                  <a:noFill/>
                </a:ln>
                <a:solidFill>
                  <a:srgbClr val="000000"/>
                </a:solidFill>
                <a:effectLst/>
                <a:uLnTx/>
                <a:uFillTx/>
                <a:latin typeface="Palatino Linotype"/>
                <a:ea typeface="+mn-ea"/>
                <a:cs typeface="+mn-cs"/>
              </a:rPr>
              <a:t>Family Group Conferencing </a:t>
            </a:r>
          </a:p>
        </p:txBody>
      </p:sp>
      <p:sp>
        <p:nvSpPr>
          <p:cNvPr id="17" name="Oval 16"/>
          <p:cNvSpPr/>
          <p:nvPr/>
        </p:nvSpPr>
        <p:spPr>
          <a:xfrm>
            <a:off x="8160939" y="1935554"/>
            <a:ext cx="2293869" cy="1171270"/>
          </a:xfrm>
          <a:prstGeom prst="ellipse">
            <a:avLst/>
          </a:prstGeom>
          <a:solidFill>
            <a:schemeClr val="accent1">
              <a:lumMod val="60000"/>
              <a:lumOff val="40000"/>
            </a:schemeClr>
          </a:solidFill>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1218895" rtl="0" eaLnBrk="1" fontAlgn="base" latinLnBrk="0" hangingPunct="1">
              <a:lnSpc>
                <a:spcPct val="100000"/>
              </a:lnSpc>
              <a:spcBef>
                <a:spcPct val="0"/>
              </a:spcBef>
              <a:spcAft>
                <a:spcPct val="0"/>
              </a:spcAft>
              <a:buClrTx/>
              <a:buSzTx/>
              <a:buFontTx/>
              <a:buNone/>
              <a:tabLst/>
              <a:defRPr/>
            </a:pPr>
            <a:r>
              <a:rPr kumimoji="0" lang="en-US" sz="1866" b="0" i="0" u="none" strike="noStrike" kern="1200" cap="none" spc="0" normalizeH="0" baseline="0" noProof="0" dirty="0">
                <a:ln>
                  <a:noFill/>
                </a:ln>
                <a:solidFill>
                  <a:srgbClr val="000000"/>
                </a:solidFill>
                <a:effectLst/>
                <a:uLnTx/>
                <a:uFillTx/>
                <a:latin typeface="Palatino Linotype"/>
                <a:ea typeface="+mn-ea"/>
                <a:cs typeface="+mn-cs"/>
              </a:rPr>
              <a:t>Restorative Practice</a:t>
            </a:r>
          </a:p>
        </p:txBody>
      </p:sp>
      <p:sp>
        <p:nvSpPr>
          <p:cNvPr id="35855" name="Oval 1"/>
          <p:cNvSpPr>
            <a:spLocks noChangeArrowheads="1"/>
          </p:cNvSpPr>
          <p:nvPr/>
        </p:nvSpPr>
        <p:spPr bwMode="auto">
          <a:xfrm>
            <a:off x="7632300" y="5516022"/>
            <a:ext cx="1889692" cy="476071"/>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rgbClr val="01D1AE"/>
              </a:buClr>
              <a:buSzPct val="130000"/>
              <a:buChar char="•"/>
              <a:defRPr sz="2200">
                <a:solidFill>
                  <a:schemeClr val="tx1"/>
                </a:solidFill>
                <a:latin typeface="Arial" pitchFamily="34" charset="0"/>
              </a:defRPr>
            </a:lvl1pPr>
            <a:lvl2pPr marL="742950" indent="-285750" eaLnBrk="0" hangingPunct="0">
              <a:spcBef>
                <a:spcPct val="20000"/>
              </a:spcBef>
              <a:buClr>
                <a:srgbClr val="01D1AE"/>
              </a:buClr>
              <a:buSzPct val="130000"/>
              <a:buAutoNum type="arabicPeriod"/>
              <a:defRPr sz="2800">
                <a:solidFill>
                  <a:schemeClr val="tx1"/>
                </a:solidFill>
                <a:latin typeface="Arial" pitchFamily="34" charset="0"/>
              </a:defRPr>
            </a:lvl2pPr>
            <a:lvl3pPr marL="1143000" indent="-228600" eaLnBrk="0" hangingPunct="0">
              <a:spcBef>
                <a:spcPct val="20000"/>
              </a:spcBef>
              <a:buClr>
                <a:srgbClr val="01D1AE"/>
              </a:buClr>
              <a:buSzPct val="130000"/>
              <a:buFont typeface="Arial" pitchFamily="34" charset="0"/>
              <a:buChar char="–"/>
              <a:defRPr sz="2400">
                <a:solidFill>
                  <a:schemeClr val="tx1"/>
                </a:solidFill>
                <a:latin typeface="Arial" pitchFamily="34" charset="0"/>
              </a:defRPr>
            </a:lvl3pPr>
            <a:lvl4pPr marL="16002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4pPr>
            <a:lvl5pPr marL="20574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5pPr>
            <a:lvl6pPr marL="25146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6pPr>
            <a:lvl7pPr marL="29718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7pPr>
            <a:lvl8pPr marL="34290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8pPr>
            <a:lvl9pPr marL="38862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9pPr>
          </a:lstStyle>
          <a:p>
            <a:pPr marL="0" marR="0" lvl="0" indent="0" algn="r" defTabSz="1218895" rtl="0" eaLnBrk="1" fontAlgn="base" latinLnBrk="0" hangingPunct="1">
              <a:lnSpc>
                <a:spcPct val="100000"/>
              </a:lnSpc>
              <a:spcBef>
                <a:spcPct val="50000"/>
              </a:spcBef>
              <a:spcAft>
                <a:spcPct val="0"/>
              </a:spcAft>
              <a:buClrTx/>
              <a:buSzTx/>
              <a:buFontTx/>
              <a:buNone/>
              <a:tabLst/>
              <a:defRPr/>
            </a:pPr>
            <a:endParaRPr kumimoji="0" lang="en-US" altLang="en-US" sz="16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35856" name="Oval 2"/>
          <p:cNvSpPr>
            <a:spLocks noChangeArrowheads="1"/>
          </p:cNvSpPr>
          <p:nvPr/>
        </p:nvSpPr>
        <p:spPr bwMode="auto">
          <a:xfrm>
            <a:off x="7056721" y="5516022"/>
            <a:ext cx="2562616" cy="476071"/>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rgbClr val="01D1AE"/>
              </a:buClr>
              <a:buSzPct val="130000"/>
              <a:buChar char="•"/>
              <a:defRPr sz="2200">
                <a:solidFill>
                  <a:schemeClr val="tx1"/>
                </a:solidFill>
                <a:latin typeface="Arial" pitchFamily="34" charset="0"/>
              </a:defRPr>
            </a:lvl1pPr>
            <a:lvl2pPr marL="742950" indent="-285750" eaLnBrk="0" hangingPunct="0">
              <a:spcBef>
                <a:spcPct val="20000"/>
              </a:spcBef>
              <a:buClr>
                <a:srgbClr val="01D1AE"/>
              </a:buClr>
              <a:buSzPct val="130000"/>
              <a:buAutoNum type="arabicPeriod"/>
              <a:defRPr sz="2800">
                <a:solidFill>
                  <a:schemeClr val="tx1"/>
                </a:solidFill>
                <a:latin typeface="Arial" pitchFamily="34" charset="0"/>
              </a:defRPr>
            </a:lvl2pPr>
            <a:lvl3pPr marL="1143000" indent="-228600" eaLnBrk="0" hangingPunct="0">
              <a:spcBef>
                <a:spcPct val="20000"/>
              </a:spcBef>
              <a:buClr>
                <a:srgbClr val="01D1AE"/>
              </a:buClr>
              <a:buSzPct val="130000"/>
              <a:buFont typeface="Arial" pitchFamily="34" charset="0"/>
              <a:buChar char="–"/>
              <a:defRPr sz="2400">
                <a:solidFill>
                  <a:schemeClr val="tx1"/>
                </a:solidFill>
                <a:latin typeface="Arial" pitchFamily="34" charset="0"/>
              </a:defRPr>
            </a:lvl3pPr>
            <a:lvl4pPr marL="16002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4pPr>
            <a:lvl5pPr marL="20574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5pPr>
            <a:lvl6pPr marL="25146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6pPr>
            <a:lvl7pPr marL="29718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7pPr>
            <a:lvl8pPr marL="34290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8pPr>
            <a:lvl9pPr marL="38862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9pPr>
          </a:lstStyle>
          <a:p>
            <a:pPr marL="0" marR="0" lvl="0" indent="0" algn="r" defTabSz="1218895" rtl="0" eaLnBrk="1" fontAlgn="base" latinLnBrk="0" hangingPunct="1">
              <a:lnSpc>
                <a:spcPct val="100000"/>
              </a:lnSpc>
              <a:spcBef>
                <a:spcPct val="50000"/>
              </a:spcBef>
              <a:spcAft>
                <a:spcPct val="0"/>
              </a:spcAft>
              <a:buClrTx/>
              <a:buSzTx/>
              <a:buFontTx/>
              <a:buNone/>
              <a:tabLst/>
              <a:defRPr/>
            </a:pPr>
            <a:endParaRPr kumimoji="0" lang="en-US" altLang="en-US" sz="16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35857" name="Oval 6"/>
          <p:cNvSpPr>
            <a:spLocks noChangeArrowheads="1"/>
          </p:cNvSpPr>
          <p:nvPr/>
        </p:nvSpPr>
        <p:spPr bwMode="auto">
          <a:xfrm>
            <a:off x="7151948" y="5319224"/>
            <a:ext cx="2304449" cy="476071"/>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rgbClr val="01D1AE"/>
              </a:buClr>
              <a:buSzPct val="130000"/>
              <a:buChar char="•"/>
              <a:defRPr sz="2200">
                <a:solidFill>
                  <a:schemeClr val="tx1"/>
                </a:solidFill>
                <a:latin typeface="Arial" pitchFamily="34" charset="0"/>
              </a:defRPr>
            </a:lvl1pPr>
            <a:lvl2pPr marL="742950" indent="-285750" eaLnBrk="0" hangingPunct="0">
              <a:spcBef>
                <a:spcPct val="20000"/>
              </a:spcBef>
              <a:buClr>
                <a:srgbClr val="01D1AE"/>
              </a:buClr>
              <a:buSzPct val="130000"/>
              <a:buAutoNum type="arabicPeriod"/>
              <a:defRPr sz="2800">
                <a:solidFill>
                  <a:schemeClr val="tx1"/>
                </a:solidFill>
                <a:latin typeface="Arial" pitchFamily="34" charset="0"/>
              </a:defRPr>
            </a:lvl2pPr>
            <a:lvl3pPr marL="1143000" indent="-228600" eaLnBrk="0" hangingPunct="0">
              <a:spcBef>
                <a:spcPct val="20000"/>
              </a:spcBef>
              <a:buClr>
                <a:srgbClr val="01D1AE"/>
              </a:buClr>
              <a:buSzPct val="130000"/>
              <a:buFont typeface="Arial" pitchFamily="34" charset="0"/>
              <a:buChar char="–"/>
              <a:defRPr sz="2400">
                <a:solidFill>
                  <a:schemeClr val="tx1"/>
                </a:solidFill>
                <a:latin typeface="Arial" pitchFamily="34" charset="0"/>
              </a:defRPr>
            </a:lvl3pPr>
            <a:lvl4pPr marL="16002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4pPr>
            <a:lvl5pPr marL="20574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5pPr>
            <a:lvl6pPr marL="25146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6pPr>
            <a:lvl7pPr marL="29718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7pPr>
            <a:lvl8pPr marL="34290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8pPr>
            <a:lvl9pPr marL="38862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9pPr>
          </a:lstStyle>
          <a:p>
            <a:pPr marL="0" marR="0" lvl="0" indent="0" algn="r" defTabSz="1218895" rtl="0" eaLnBrk="1" fontAlgn="base" latinLnBrk="0" hangingPunct="1">
              <a:lnSpc>
                <a:spcPct val="100000"/>
              </a:lnSpc>
              <a:spcBef>
                <a:spcPct val="50000"/>
              </a:spcBef>
              <a:spcAft>
                <a:spcPct val="0"/>
              </a:spcAft>
              <a:buClrTx/>
              <a:buSzTx/>
              <a:buFontTx/>
              <a:buNone/>
              <a:tabLst/>
              <a:defRPr/>
            </a:pPr>
            <a:endParaRPr kumimoji="0" lang="en-US" altLang="en-US" sz="16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35858" name="Oval 8"/>
          <p:cNvSpPr>
            <a:spLocks noChangeArrowheads="1"/>
          </p:cNvSpPr>
          <p:nvPr/>
        </p:nvSpPr>
        <p:spPr bwMode="auto">
          <a:xfrm>
            <a:off x="7905280" y="5876291"/>
            <a:ext cx="1362778" cy="476071"/>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rgbClr val="01D1AE"/>
              </a:buClr>
              <a:buSzPct val="130000"/>
              <a:buChar char="•"/>
              <a:defRPr sz="2200">
                <a:solidFill>
                  <a:schemeClr val="tx1"/>
                </a:solidFill>
                <a:latin typeface="Arial" pitchFamily="34" charset="0"/>
              </a:defRPr>
            </a:lvl1pPr>
            <a:lvl2pPr marL="742950" indent="-285750" eaLnBrk="0" hangingPunct="0">
              <a:spcBef>
                <a:spcPct val="20000"/>
              </a:spcBef>
              <a:buClr>
                <a:srgbClr val="01D1AE"/>
              </a:buClr>
              <a:buSzPct val="130000"/>
              <a:buAutoNum type="arabicPeriod"/>
              <a:defRPr sz="2800">
                <a:solidFill>
                  <a:schemeClr val="tx1"/>
                </a:solidFill>
                <a:latin typeface="Arial" pitchFamily="34" charset="0"/>
              </a:defRPr>
            </a:lvl2pPr>
            <a:lvl3pPr marL="1143000" indent="-228600" eaLnBrk="0" hangingPunct="0">
              <a:spcBef>
                <a:spcPct val="20000"/>
              </a:spcBef>
              <a:buClr>
                <a:srgbClr val="01D1AE"/>
              </a:buClr>
              <a:buSzPct val="130000"/>
              <a:buFont typeface="Arial" pitchFamily="34" charset="0"/>
              <a:buChar char="–"/>
              <a:defRPr sz="2400">
                <a:solidFill>
                  <a:schemeClr val="tx1"/>
                </a:solidFill>
                <a:latin typeface="Arial" pitchFamily="34" charset="0"/>
              </a:defRPr>
            </a:lvl3pPr>
            <a:lvl4pPr marL="16002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4pPr>
            <a:lvl5pPr marL="2057400" indent="-228600" eaLnBrk="0" hangingPunct="0">
              <a:spcBef>
                <a:spcPct val="20000"/>
              </a:spcBef>
              <a:buClr>
                <a:srgbClr val="01D1AE"/>
              </a:buClr>
              <a:buSzPct val="130000"/>
              <a:buFont typeface="Arial" pitchFamily="34" charset="0"/>
              <a:buChar char="–"/>
              <a:defRPr sz="1600">
                <a:solidFill>
                  <a:schemeClr val="tx1"/>
                </a:solidFill>
                <a:latin typeface="Arial" pitchFamily="34" charset="0"/>
              </a:defRPr>
            </a:lvl5pPr>
            <a:lvl6pPr marL="25146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6pPr>
            <a:lvl7pPr marL="29718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7pPr>
            <a:lvl8pPr marL="34290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8pPr>
            <a:lvl9pPr marL="3886200" indent="-228600" eaLnBrk="0" fontAlgn="base" hangingPunct="0">
              <a:spcBef>
                <a:spcPct val="20000"/>
              </a:spcBef>
              <a:spcAft>
                <a:spcPct val="0"/>
              </a:spcAft>
              <a:buClr>
                <a:srgbClr val="01D1AE"/>
              </a:buClr>
              <a:buSzPct val="130000"/>
              <a:buFont typeface="Arial" pitchFamily="34" charset="0"/>
              <a:buChar char="–"/>
              <a:defRPr sz="1600">
                <a:solidFill>
                  <a:schemeClr val="tx1"/>
                </a:solidFill>
                <a:latin typeface="Arial" pitchFamily="34" charset="0"/>
              </a:defRPr>
            </a:lvl9pPr>
          </a:lstStyle>
          <a:p>
            <a:pPr marL="0" marR="0" lvl="0" indent="0" algn="r" defTabSz="1218895" rtl="0" eaLnBrk="1" fontAlgn="base" latinLnBrk="0" hangingPunct="1">
              <a:lnSpc>
                <a:spcPct val="100000"/>
              </a:lnSpc>
              <a:spcBef>
                <a:spcPct val="50000"/>
              </a:spcBef>
              <a:spcAft>
                <a:spcPct val="0"/>
              </a:spcAft>
              <a:buClrTx/>
              <a:buSzTx/>
              <a:buFontTx/>
              <a:buNone/>
              <a:tabLst/>
              <a:defRPr/>
            </a:pPr>
            <a:endParaRPr kumimoji="0" lang="en-US" altLang="en-US" sz="16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23" name="Oval 22"/>
          <p:cNvSpPr/>
          <p:nvPr/>
        </p:nvSpPr>
        <p:spPr>
          <a:xfrm>
            <a:off x="5735204" y="5557259"/>
            <a:ext cx="1904504" cy="720538"/>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1218895" rtl="0" eaLnBrk="1" fontAlgn="base" latinLnBrk="0" hangingPunct="1">
              <a:lnSpc>
                <a:spcPct val="100000"/>
              </a:lnSpc>
              <a:spcBef>
                <a:spcPct val="0"/>
              </a:spcBef>
              <a:spcAft>
                <a:spcPct val="0"/>
              </a:spcAft>
              <a:buClrTx/>
              <a:buSzTx/>
              <a:buFontTx/>
              <a:buNone/>
              <a:tabLst/>
              <a:defRPr/>
            </a:pPr>
            <a:r>
              <a:rPr kumimoji="0" lang="en-US" sz="1866" b="0" i="0" u="none" strike="noStrike" kern="1200" cap="none" spc="0" normalizeH="0" baseline="0" noProof="0" dirty="0">
                <a:ln>
                  <a:noFill/>
                </a:ln>
                <a:solidFill>
                  <a:srgbClr val="FFFFFF"/>
                </a:solidFill>
                <a:effectLst/>
                <a:uLnTx/>
                <a:uFillTx/>
                <a:latin typeface="Palatino Linotype"/>
                <a:ea typeface="+mn-ea"/>
                <a:cs typeface="+mn-cs"/>
              </a:rPr>
              <a:t>C.B.T</a:t>
            </a:r>
          </a:p>
        </p:txBody>
      </p:sp>
      <p:sp>
        <p:nvSpPr>
          <p:cNvPr id="24" name="Oval 23"/>
          <p:cNvSpPr/>
          <p:nvPr/>
        </p:nvSpPr>
        <p:spPr>
          <a:xfrm>
            <a:off x="2435103" y="1408614"/>
            <a:ext cx="1740493" cy="2332839"/>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1218895" rtl="0" eaLnBrk="1" fontAlgn="base" latinLnBrk="0" hangingPunct="1">
              <a:lnSpc>
                <a:spcPct val="100000"/>
              </a:lnSpc>
              <a:spcBef>
                <a:spcPct val="0"/>
              </a:spcBef>
              <a:spcAft>
                <a:spcPct val="0"/>
              </a:spcAft>
              <a:buClrTx/>
              <a:buSzTx/>
              <a:buFontTx/>
              <a:buNone/>
              <a:tabLst/>
              <a:defRPr/>
            </a:pPr>
            <a:r>
              <a:rPr kumimoji="0" lang="en-US" sz="1866" b="0" i="0" u="none" strike="noStrike" kern="1200" cap="none" spc="0" normalizeH="0" baseline="0" noProof="0" dirty="0">
                <a:ln>
                  <a:noFill/>
                </a:ln>
                <a:solidFill>
                  <a:srgbClr val="FFFFFF"/>
                </a:solidFill>
                <a:effectLst/>
                <a:uLnTx/>
                <a:uFillTx/>
                <a:latin typeface="Palatino Linotype"/>
                <a:ea typeface="+mn-ea"/>
                <a:cs typeface="+mn-cs"/>
              </a:rPr>
              <a:t>Signs Of Safety</a:t>
            </a:r>
          </a:p>
        </p:txBody>
      </p:sp>
      <p:sp>
        <p:nvSpPr>
          <p:cNvPr id="21" name="Oval 20">
            <a:extLst>
              <a:ext uri="{FF2B5EF4-FFF2-40B4-BE49-F238E27FC236}">
                <a16:creationId xmlns:a16="http://schemas.microsoft.com/office/drawing/2014/main" id="{52307FD8-7570-4DF2-BE22-58B83917DD13}"/>
              </a:ext>
            </a:extLst>
          </p:cNvPr>
          <p:cNvSpPr/>
          <p:nvPr/>
        </p:nvSpPr>
        <p:spPr>
          <a:xfrm>
            <a:off x="2089063" y="1359976"/>
            <a:ext cx="2456284" cy="2332839"/>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1218895" rtl="0" eaLnBrk="1" fontAlgn="base" latinLnBrk="0" hangingPunct="1">
              <a:lnSpc>
                <a:spcPct val="100000"/>
              </a:lnSpc>
              <a:spcBef>
                <a:spcPct val="0"/>
              </a:spcBef>
              <a:spcAft>
                <a:spcPct val="0"/>
              </a:spcAft>
              <a:buClrTx/>
              <a:buSzTx/>
              <a:buFontTx/>
              <a:buNone/>
              <a:tabLst/>
              <a:defRPr/>
            </a:pPr>
            <a:r>
              <a:rPr kumimoji="0" lang="en-US" sz="1866" b="0" i="0" u="none" strike="noStrike" kern="1200" cap="none" spc="0" normalizeH="0" baseline="0" noProof="0" dirty="0">
                <a:ln>
                  <a:noFill/>
                </a:ln>
                <a:solidFill>
                  <a:srgbClr val="FFFFFF"/>
                </a:solidFill>
                <a:effectLst/>
                <a:uLnTx/>
                <a:uFillTx/>
                <a:latin typeface="Palatino Linotype"/>
                <a:ea typeface="+mn-ea"/>
                <a:cs typeface="+mn-cs"/>
              </a:rPr>
              <a:t>Signs Of Safety</a:t>
            </a:r>
          </a:p>
        </p:txBody>
      </p:sp>
      <p:sp>
        <p:nvSpPr>
          <p:cNvPr id="22" name="Oval 21">
            <a:extLst>
              <a:ext uri="{FF2B5EF4-FFF2-40B4-BE49-F238E27FC236}">
                <a16:creationId xmlns:a16="http://schemas.microsoft.com/office/drawing/2014/main" id="{C9A05C1F-8DB2-4AFC-A048-09FB7321B8B8}"/>
              </a:ext>
            </a:extLst>
          </p:cNvPr>
          <p:cNvSpPr/>
          <p:nvPr/>
        </p:nvSpPr>
        <p:spPr>
          <a:xfrm>
            <a:off x="8283902" y="4091093"/>
            <a:ext cx="2456284" cy="2332839"/>
          </a:xfrm>
          <a:prstGeom prst="ellipse">
            <a:avLst/>
          </a:prstGeom>
        </p:spPr>
        <p:style>
          <a:lnRef idx="1">
            <a:schemeClr val="accent1"/>
          </a:lnRef>
          <a:fillRef idx="3">
            <a:schemeClr val="accent1"/>
          </a:fillRef>
          <a:effectRef idx="2">
            <a:schemeClr val="accent1"/>
          </a:effectRef>
          <a:fontRef idx="minor">
            <a:schemeClr val="lt1"/>
          </a:fontRef>
        </p:style>
        <p:txBody>
          <a:bodyPr anchor="ctr"/>
          <a:lstStyle/>
          <a:p>
            <a:pPr marL="0" marR="0" lvl="0" indent="0" algn="ctr" defTabSz="1218895" rtl="0" eaLnBrk="1" fontAlgn="base" latinLnBrk="0" hangingPunct="1">
              <a:lnSpc>
                <a:spcPct val="100000"/>
              </a:lnSpc>
              <a:spcBef>
                <a:spcPct val="0"/>
              </a:spcBef>
              <a:spcAft>
                <a:spcPct val="0"/>
              </a:spcAft>
              <a:buClrTx/>
              <a:buSzTx/>
              <a:buFontTx/>
              <a:buNone/>
              <a:tabLst/>
              <a:defRPr/>
            </a:pPr>
            <a:r>
              <a:rPr kumimoji="0" lang="en-US" sz="1866" b="0" i="0" u="none" strike="noStrike" kern="1200" cap="none" spc="0" normalizeH="0" baseline="0" noProof="0" dirty="0">
                <a:ln>
                  <a:noFill/>
                </a:ln>
                <a:solidFill>
                  <a:srgbClr val="FFFFFF"/>
                </a:solidFill>
                <a:effectLst/>
                <a:uLnTx/>
                <a:uFillTx/>
                <a:latin typeface="Palatino Linotype"/>
                <a:ea typeface="+mn-ea"/>
                <a:cs typeface="+mn-cs"/>
              </a:rPr>
              <a:t>Making Safeguarding Personal</a:t>
            </a:r>
          </a:p>
        </p:txBody>
      </p:sp>
    </p:spTree>
    <p:extLst>
      <p:ext uri="{BB962C8B-B14F-4D97-AF65-F5344CB8AC3E}">
        <p14:creationId xmlns:p14="http://schemas.microsoft.com/office/powerpoint/2010/main" val="2122295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858B0-EA64-49C5-A9B1-9E6854394B37}"/>
              </a:ext>
            </a:extLst>
          </p:cNvPr>
          <p:cNvSpPr>
            <a:spLocks noGrp="1"/>
          </p:cNvSpPr>
          <p:nvPr>
            <p:ph type="title"/>
          </p:nvPr>
        </p:nvSpPr>
        <p:spPr>
          <a:xfrm>
            <a:off x="5894962" y="479493"/>
            <a:ext cx="5458838" cy="1325563"/>
          </a:xfrm>
        </p:spPr>
        <p:txBody>
          <a:bodyPr vert="horz" lIns="91440" tIns="45720" rIns="91440" bIns="45720" rtlCol="0" anchor="ctr">
            <a:normAutofit/>
          </a:bodyPr>
          <a:lstStyle/>
          <a:p>
            <a:r>
              <a:rPr lang="en-US" sz="3700" kern="1200">
                <a:solidFill>
                  <a:schemeClr val="tx1"/>
                </a:solidFill>
                <a:latin typeface="+mj-lt"/>
                <a:ea typeface="+mj-ea"/>
                <a:cs typeface="+mj-cs"/>
              </a:rPr>
              <a:t>What are strength – based approaches to practice?</a:t>
            </a:r>
          </a:p>
        </p:txBody>
      </p:sp>
      <p:sp>
        <p:nvSpPr>
          <p:cNvPr id="3" name="Content Placeholder 2">
            <a:extLst>
              <a:ext uri="{FF2B5EF4-FFF2-40B4-BE49-F238E27FC236}">
                <a16:creationId xmlns:a16="http://schemas.microsoft.com/office/drawing/2014/main" id="{686039E2-DAEC-40FC-8FFE-115C1124118C}"/>
              </a:ext>
            </a:extLst>
          </p:cNvPr>
          <p:cNvSpPr>
            <a:spLocks noGrp="1"/>
          </p:cNvSpPr>
          <p:nvPr>
            <p:ph sz="half" idx="1"/>
          </p:nvPr>
        </p:nvSpPr>
        <p:spPr>
          <a:xfrm>
            <a:off x="5894962" y="1984443"/>
            <a:ext cx="5458838" cy="4192520"/>
          </a:xfrm>
        </p:spPr>
        <p:txBody>
          <a:bodyPr vert="horz" lIns="91440" tIns="45720" rIns="91440" bIns="45720" rtlCol="0">
            <a:normAutofit/>
          </a:bodyPr>
          <a:lstStyle/>
          <a:p>
            <a:r>
              <a:rPr lang="en-US" sz="1800"/>
              <a:t>“People are often doing amazingly well, the best they can at the time, given the diﬃculties they face and the known resources available to them.	</a:t>
            </a:r>
          </a:p>
          <a:p>
            <a:r>
              <a:rPr lang="en-US" sz="1800"/>
              <a:t>People have survived to this point certainly, not without pain but with ideas, will, hopes, skills, and other people, all of which we need to understand and appreciate in order to help.	</a:t>
            </a:r>
          </a:p>
          <a:p>
            <a:r>
              <a:rPr lang="en-US" sz="1800"/>
              <a:t>Change can only happen when you collaborate with clients’ aspirations, perceptions, and strengths and when you ﬁrmly believe in them.”	Saleeby 1992.p.42, </a:t>
            </a:r>
          </a:p>
          <a:p>
            <a:pPr marL="0"/>
            <a:r>
              <a:rPr lang="en-US" sz="1800"/>
              <a:t>Cited by Lyn Romeo, Chief Social Worker for Adults, Department of Health (2017) </a:t>
            </a:r>
            <a:r>
              <a:rPr lang="en-US" sz="1800" i="1"/>
              <a:t>Strength based social work practice with adults,</a:t>
            </a:r>
            <a:r>
              <a:rPr lang="en-US" sz="1800"/>
              <a:t> Department of Health</a:t>
            </a:r>
          </a:p>
        </p:txBody>
      </p:sp>
      <p:pic>
        <p:nvPicPr>
          <p:cNvPr id="16" name="Content Placeholder 15">
            <a:extLst>
              <a:ext uri="{FF2B5EF4-FFF2-40B4-BE49-F238E27FC236}">
                <a16:creationId xmlns:a16="http://schemas.microsoft.com/office/drawing/2014/main" id="{E5E1CE0E-8370-426F-9904-03B18F8881F8}"/>
              </a:ext>
            </a:extLst>
          </p:cNvPr>
          <p:cNvPicPr>
            <a:picLocks noGrp="1" noChangeAspect="1"/>
          </p:cNvPicPr>
          <p:nvPr>
            <p:ph sz="half" idx="2"/>
          </p:nvPr>
        </p:nvPicPr>
        <p:blipFill>
          <a:blip r:embed="rId3"/>
          <a:stretch>
            <a:fillRect/>
          </a:stretch>
        </p:blipFill>
        <p:spPr>
          <a:xfrm>
            <a:off x="703182" y="1851197"/>
            <a:ext cx="4777381" cy="2985862"/>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Tree>
    <p:extLst>
      <p:ext uri="{BB962C8B-B14F-4D97-AF65-F5344CB8AC3E}">
        <p14:creationId xmlns:p14="http://schemas.microsoft.com/office/powerpoint/2010/main" val="1064839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BBB774-6F85-3AE5-A922-CB47731E2F0F}"/>
              </a:ext>
            </a:extLst>
          </p:cNvPr>
          <p:cNvSpPr>
            <a:spLocks noGrp="1"/>
          </p:cNvSpPr>
          <p:nvPr>
            <p:ph type="title"/>
          </p:nvPr>
        </p:nvSpPr>
        <p:spPr>
          <a:xfrm>
            <a:off x="956826" y="1112969"/>
            <a:ext cx="3937298" cy="4166010"/>
          </a:xfrm>
        </p:spPr>
        <p:txBody>
          <a:bodyPr>
            <a:normAutofit/>
          </a:bodyPr>
          <a:lstStyle/>
          <a:p>
            <a:r>
              <a:rPr lang="en-GB" dirty="0">
                <a:solidFill>
                  <a:srgbClr val="FFFFFF"/>
                </a:solidFill>
              </a:rPr>
              <a:t>MSP and strength-based  practice </a:t>
            </a: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Content Placeholder 2">
            <a:extLst>
              <a:ext uri="{FF2B5EF4-FFF2-40B4-BE49-F238E27FC236}">
                <a16:creationId xmlns:a16="http://schemas.microsoft.com/office/drawing/2014/main" id="{E33781CC-EA6B-18CE-7F9B-C03BE3F84F4D}"/>
              </a:ext>
            </a:extLst>
          </p:cNvPr>
          <p:cNvSpPr>
            <a:spLocks noGrp="1"/>
          </p:cNvSpPr>
          <p:nvPr>
            <p:ph idx="1"/>
          </p:nvPr>
        </p:nvSpPr>
        <p:spPr>
          <a:xfrm>
            <a:off x="6096000" y="451105"/>
            <a:ext cx="5257799" cy="5259126"/>
          </a:xfrm>
        </p:spPr>
        <p:txBody>
          <a:bodyPr anchor="t">
            <a:normAutofit/>
          </a:bodyPr>
          <a:lstStyle/>
          <a:p>
            <a:r>
              <a:rPr lang="en-GB" sz="2200" dirty="0"/>
              <a:t>Making Safeguarding Personal </a:t>
            </a:r>
            <a:r>
              <a:rPr lang="en-GB" sz="2200" dirty="0">
                <a:highlight>
                  <a:srgbClr val="FFFF00"/>
                </a:highlight>
              </a:rPr>
              <a:t>as a strength-based approach to safeguarding practice</a:t>
            </a:r>
          </a:p>
          <a:p>
            <a:pPr marL="0" indent="0">
              <a:buNone/>
            </a:pPr>
            <a:r>
              <a:rPr lang="en-GB" sz="2200" dirty="0"/>
              <a:t>When we work with someone we find out about their resilience and strengths as well as their needs and the risks in their lives.</a:t>
            </a:r>
          </a:p>
          <a:p>
            <a:r>
              <a:rPr lang="en-GB" sz="2200" dirty="0"/>
              <a:t>Delivering Making Safeguarding Personal can be done </a:t>
            </a:r>
            <a:r>
              <a:rPr lang="en-GB" sz="2200" dirty="0">
                <a:highlight>
                  <a:srgbClr val="FFFF00"/>
                </a:highlight>
              </a:rPr>
              <a:t>using different tools and models </a:t>
            </a:r>
          </a:p>
          <a:p>
            <a:pPr marL="0" indent="0">
              <a:buNone/>
            </a:pPr>
            <a:r>
              <a:rPr lang="en-GB" sz="2400" dirty="0">
                <a:hlinkClick r:id="rId3"/>
              </a:rPr>
              <a:t>https://www.local.gov.uk/msp-toolkit</a:t>
            </a:r>
            <a:r>
              <a:rPr lang="en-GB" sz="2400" dirty="0"/>
              <a:t> (Research in Practice)</a:t>
            </a:r>
          </a:p>
          <a:p>
            <a:endParaRPr lang="en-GB" sz="2200" dirty="0">
              <a:highlight>
                <a:srgbClr val="FFFF00"/>
              </a:highlight>
            </a:endParaRPr>
          </a:p>
          <a:p>
            <a:endParaRPr lang="en-GB" sz="2200" dirty="0">
              <a:highlight>
                <a:srgbClr val="FFFF00"/>
              </a:highlight>
            </a:endParaRPr>
          </a:p>
          <a:p>
            <a:endParaRPr lang="en-GB" sz="2200" dirty="0"/>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 name="Picture 4" descr="Making Safeguarding Personal toolkit">
            <a:extLst>
              <a:ext uri="{FF2B5EF4-FFF2-40B4-BE49-F238E27FC236}">
                <a16:creationId xmlns:a16="http://schemas.microsoft.com/office/drawing/2014/main" id="{062D3F82-03D9-1CA5-1E5D-4E3F55D63FB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26752" y="3921998"/>
            <a:ext cx="1924135" cy="2713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90380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84731" y="1396686"/>
            <a:ext cx="3240506" cy="4064628"/>
          </a:xfrm>
        </p:spPr>
        <p:txBody>
          <a:bodyPr>
            <a:normAutofit/>
          </a:bodyPr>
          <a:lstStyle/>
          <a:p>
            <a:r>
              <a:rPr lang="en-GB" sz="4100" dirty="0">
                <a:solidFill>
                  <a:srgbClr val="FFFFFF"/>
                </a:solidFill>
              </a:rPr>
              <a:t>Tools and models that can support the Making  Safeguarding Personal approach</a:t>
            </a:r>
          </a:p>
        </p:txBody>
      </p:sp>
      <p:sp>
        <p:nvSpPr>
          <p:cNvPr id="7"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9"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5370153" y="1012371"/>
            <a:ext cx="6332658" cy="5449850"/>
          </a:xfrm>
        </p:spPr>
        <p:txBody>
          <a:bodyPr>
            <a:normAutofit/>
          </a:bodyPr>
          <a:lstStyle/>
          <a:p>
            <a:pPr marL="0" marR="0" lvl="0" indent="0" defTabSz="914400" rtl="0" eaLnBrk="1" fontAlgn="auto" latinLnBrk="0" hangingPunct="1">
              <a:spcBef>
                <a:spcPts val="1000"/>
              </a:spcBef>
              <a:spcAft>
                <a:spcPts val="0"/>
              </a:spcAft>
              <a:buClrTx/>
              <a:buSzTx/>
              <a:buNone/>
              <a:tabLst/>
              <a:defRPr/>
            </a:pPr>
            <a:r>
              <a:rPr kumimoji="0" lang="en-GB" sz="2000" b="1" i="0" u="none" strike="noStrike" kern="1200" cap="none" spc="0" normalizeH="0" baseline="0" noProof="0" dirty="0">
                <a:ln>
                  <a:noFill/>
                </a:ln>
                <a:effectLst/>
                <a:uLnTx/>
                <a:uFillTx/>
                <a:latin typeface="Calibri" panose="020F0502020204030204"/>
                <a:ea typeface="+mn-ea"/>
                <a:cs typeface="+mn-cs"/>
              </a:rPr>
              <a:t>Restorative Approaches : </a:t>
            </a:r>
            <a:r>
              <a:rPr kumimoji="0" lang="en-GB" sz="2000" b="0" i="0" u="none" strike="noStrike" kern="1200" cap="none" spc="0" normalizeH="0" baseline="0" noProof="0" dirty="0">
                <a:ln>
                  <a:noFill/>
                </a:ln>
                <a:effectLst/>
                <a:uLnTx/>
                <a:uFillTx/>
                <a:latin typeface="Calibri" panose="020F0502020204030204"/>
                <a:ea typeface="+mn-ea"/>
                <a:cs typeface="+mn-cs"/>
              </a:rPr>
              <a:t>based on restorative justice methods, It is about building, maintaining and restoring relationships between people, families and communities. It is often used in schools and youth justice with an aim to ‘repair harm’. Underpinning principle is that work is done ‘with’ people, rather than ‘for’ or ‘to’ them. </a:t>
            </a:r>
          </a:p>
          <a:p>
            <a:pPr marL="0" marR="0" lvl="0" indent="0" defTabSz="914400" rtl="0" eaLnBrk="1" fontAlgn="auto" latinLnBrk="0" hangingPunct="1">
              <a:spcBef>
                <a:spcPts val="1000"/>
              </a:spcBef>
              <a:spcAft>
                <a:spcPts val="0"/>
              </a:spcAft>
              <a:buClrTx/>
              <a:buSzTx/>
              <a:buNone/>
              <a:tabLst/>
              <a:defRPr/>
            </a:pPr>
            <a:r>
              <a:rPr kumimoji="0" lang="en-GB" sz="2000" b="1" i="0" u="none" strike="noStrike" kern="1200" cap="none" spc="0" normalizeH="0" baseline="0" noProof="0" dirty="0">
                <a:ln>
                  <a:noFill/>
                </a:ln>
                <a:effectLst/>
                <a:uLnTx/>
                <a:uFillTx/>
                <a:latin typeface="Calibri" panose="020F0502020204030204"/>
                <a:ea typeface="+mn-ea"/>
                <a:cs typeface="+mn-cs"/>
              </a:rPr>
              <a:t>Family Group Conferencing : </a:t>
            </a:r>
            <a:r>
              <a:rPr kumimoji="0" lang="en-GB" sz="2000" b="0" i="0" u="none" strike="noStrike" kern="1200" cap="none" spc="0" normalizeH="0" baseline="0" noProof="0" dirty="0">
                <a:ln>
                  <a:noFill/>
                </a:ln>
                <a:effectLst/>
                <a:uLnTx/>
                <a:uFillTx/>
                <a:latin typeface="Calibri" panose="020F0502020204030204"/>
                <a:ea typeface="+mn-ea"/>
                <a:cs typeface="+mn-cs"/>
              </a:rPr>
              <a:t>A process led by family members to plan and make decisions. Originally from New Zealand, it is characterised by having an independent neutral person who prepares people for the meeting and helps them think about the decisions that need to be made and by information sharing followed by private family time where the family come up with the plan. (see frg.org.uk )</a:t>
            </a:r>
            <a:r>
              <a:rPr kumimoji="0" lang="en-GB" sz="2000" b="1" i="0" u="none" strike="noStrike" kern="1200" cap="none" spc="0" normalizeH="0" baseline="0" noProof="0" dirty="0">
                <a:ln>
                  <a:noFill/>
                </a:ln>
                <a:effectLst/>
                <a:uLnTx/>
                <a:uFillTx/>
                <a:latin typeface="Calibri" panose="020F0502020204030204"/>
                <a:ea typeface="+mn-ea"/>
                <a:cs typeface="+mn-cs"/>
              </a:rPr>
              <a:t> </a:t>
            </a:r>
          </a:p>
          <a:p>
            <a:pPr marL="0" marR="0" lvl="0" indent="0" defTabSz="914400" rtl="0" eaLnBrk="1" fontAlgn="auto" latinLnBrk="0" hangingPunct="1">
              <a:spcBef>
                <a:spcPts val="1000"/>
              </a:spcBef>
              <a:spcAft>
                <a:spcPts val="0"/>
              </a:spcAft>
              <a:buClrTx/>
              <a:buSzTx/>
              <a:buNone/>
              <a:tabLst/>
              <a:defRPr/>
            </a:pPr>
            <a:r>
              <a:rPr kumimoji="0" lang="en-GB" sz="2000" b="1" i="0" u="none" strike="noStrike" kern="1200" cap="none" spc="0" normalizeH="0" baseline="0" noProof="0" dirty="0">
                <a:ln>
                  <a:noFill/>
                </a:ln>
                <a:effectLst/>
                <a:uLnTx/>
                <a:uFillTx/>
                <a:latin typeface="Calibri" panose="020F0502020204030204"/>
                <a:ea typeface="+mn-ea"/>
                <a:cs typeface="+mn-cs"/>
              </a:rPr>
              <a:t>Appreciative Enquiry : </a:t>
            </a:r>
            <a:r>
              <a:rPr kumimoji="0" lang="en-GB" sz="2000" b="0" i="0" u="none" strike="noStrike" kern="1200" cap="none" spc="0" normalizeH="0" baseline="0" noProof="0" dirty="0">
                <a:ln>
                  <a:noFill/>
                </a:ln>
                <a:effectLst/>
                <a:uLnTx/>
                <a:uFillTx/>
                <a:latin typeface="Calibri" panose="020F0502020204030204"/>
                <a:ea typeface="+mn-ea"/>
                <a:cs typeface="+mn-cs"/>
              </a:rPr>
              <a:t>Uses positive and future focused discourses to explore and develop narratives about ‘what works.’ Used in business/organisational development and in Signs of Safety approaches</a:t>
            </a:r>
          </a:p>
          <a:p>
            <a:pPr marL="0" indent="0">
              <a:buNone/>
            </a:pPr>
            <a:endParaRPr lang="en-GB" sz="1500" dirty="0"/>
          </a:p>
        </p:txBody>
      </p:sp>
    </p:spTree>
    <p:extLst>
      <p:ext uri="{BB962C8B-B14F-4D97-AF65-F5344CB8AC3E}">
        <p14:creationId xmlns:p14="http://schemas.microsoft.com/office/powerpoint/2010/main" val="628267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456148" y="1396686"/>
            <a:ext cx="3240506" cy="4064628"/>
          </a:xfrm>
        </p:spPr>
        <p:txBody>
          <a:bodyPr>
            <a:normAutofit/>
          </a:bodyPr>
          <a:lstStyle/>
          <a:p>
            <a:r>
              <a:rPr lang="en-GB" sz="3700" dirty="0">
                <a:solidFill>
                  <a:srgbClr val="FFFFFF"/>
                </a:solidFill>
              </a:rPr>
              <a:t>Generic </a:t>
            </a:r>
            <a:br>
              <a:rPr lang="en-GB" sz="3700" dirty="0">
                <a:solidFill>
                  <a:srgbClr val="FFFFFF"/>
                </a:solidFill>
              </a:rPr>
            </a:br>
            <a:r>
              <a:rPr lang="en-GB" sz="3700" dirty="0">
                <a:solidFill>
                  <a:srgbClr val="FFFFFF"/>
                </a:solidFill>
              </a:rPr>
              <a:t>Strengths Based Approaches that can support Making  Safeguarding Personal </a:t>
            </a:r>
          </a:p>
        </p:txBody>
      </p:sp>
      <p:sp>
        <p:nvSpPr>
          <p:cNvPr id="7"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9"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5370153" y="395780"/>
            <a:ext cx="6332658" cy="6858000"/>
          </a:xfrm>
        </p:spPr>
        <p:txBody>
          <a:bodyPr>
            <a:normAutofit lnSpcReduction="10000"/>
          </a:bodyPr>
          <a:lstStyle/>
          <a:p>
            <a:pPr marL="0" indent="0">
              <a:buNone/>
            </a:pPr>
            <a:r>
              <a:rPr lang="en-GB" sz="2000" b="1" dirty="0"/>
              <a:t>3 Conversations Model : </a:t>
            </a:r>
            <a:r>
              <a:rPr lang="en-GB" sz="2000" dirty="0"/>
              <a:t>Conversation 1. How can I connect you to things that will help you get on with your life – based on your assets, strengths and those of your family and neighbourhood. What do you want to do? Conversation 2 Who is </a:t>
            </a:r>
            <a:r>
              <a:rPr lang="en-GB" sz="2000" b="1" dirty="0"/>
              <a:t>at risk</a:t>
            </a:r>
            <a:r>
              <a:rPr lang="en-GB" sz="2000" dirty="0"/>
              <a:t>? What needs to change to make you safe and regain control? How do I help to make that happen? What offers do I have at my disposal to support you in the ‘emergency plan’ and stay with you to make sure it works? Conversation 3 What is a fair personal budget? What does a good life look like? How can I help you to use your resources to support your chosen life? Who do you want to be involved in good support planning? </a:t>
            </a:r>
          </a:p>
          <a:p>
            <a:pPr marL="0" indent="0">
              <a:buNone/>
            </a:pPr>
            <a:r>
              <a:rPr lang="en-GB" sz="2000" b="1" dirty="0"/>
              <a:t>Narrative Approaches (White and Epstein 1990) : l</a:t>
            </a:r>
            <a:r>
              <a:rPr lang="en-GB" sz="2000" dirty="0"/>
              <a:t>anguage used to tell ‘stories’ of peoples lives and problems is significant. This approach seeks to deconstruct and separate the problem from the person so that ‘the problem’ and the person’s relationship with it can be worked on and new narratives can be created.</a:t>
            </a:r>
          </a:p>
          <a:p>
            <a:pPr marL="0" indent="0">
              <a:buNone/>
            </a:pPr>
            <a:r>
              <a:rPr lang="en-GB" sz="2000" b="1" dirty="0"/>
              <a:t>Person Centred Approaches : </a:t>
            </a:r>
            <a:r>
              <a:rPr lang="en-GB" sz="2000" dirty="0"/>
              <a:t>People have vast resources for self-understanding, for altering self-concepts, attitudes and self-directed behaviour - which can be tapped. Change happens within relationships characterised by empathy, understanding, acceptance (having unconditional positive regard) and is genuine and congruent.</a:t>
            </a:r>
          </a:p>
          <a:p>
            <a:endParaRPr lang="en-GB" sz="1300" dirty="0"/>
          </a:p>
        </p:txBody>
      </p:sp>
    </p:spTree>
    <p:extLst>
      <p:ext uri="{BB962C8B-B14F-4D97-AF65-F5344CB8AC3E}">
        <p14:creationId xmlns:p14="http://schemas.microsoft.com/office/powerpoint/2010/main" val="997832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456148" y="1393371"/>
            <a:ext cx="3240506" cy="4067943"/>
          </a:xfrm>
        </p:spPr>
        <p:txBody>
          <a:bodyPr>
            <a:normAutofit/>
          </a:bodyPr>
          <a:lstStyle/>
          <a:p>
            <a:r>
              <a:rPr lang="en-GB" sz="3700" dirty="0">
                <a:solidFill>
                  <a:srgbClr val="FFFFFF"/>
                </a:solidFill>
              </a:rPr>
              <a:t>Community Strengths Based Approaches that support Making  Safeguarding Personal </a:t>
            </a:r>
          </a:p>
        </p:txBody>
      </p:sp>
      <p:sp>
        <p:nvSpPr>
          <p:cNvPr id="7"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9"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5370153" y="587829"/>
            <a:ext cx="6234018" cy="5874391"/>
          </a:xfrm>
        </p:spPr>
        <p:txBody>
          <a:bodyPr>
            <a:normAutofit/>
          </a:bodyPr>
          <a:lstStyle/>
          <a:p>
            <a:pPr marL="0" indent="0">
              <a:buNone/>
            </a:pPr>
            <a:r>
              <a:rPr lang="en-GB" sz="2000" b="1" dirty="0"/>
              <a:t>Focus on prevention and community capacity building</a:t>
            </a:r>
          </a:p>
          <a:p>
            <a:pPr marL="0" indent="0">
              <a:buNone/>
            </a:pPr>
            <a:r>
              <a:rPr lang="en-GB" sz="2000" b="1" dirty="0"/>
              <a:t>Asset Based Community Development : </a:t>
            </a:r>
            <a:r>
              <a:rPr lang="en-GB" sz="2000" dirty="0"/>
              <a:t>Based on the premise that communities have the assets and resources to meet their own needs and focuses on mapping and building links between the individuals, associations and institutions to mobilise these ‘micro assets’ for the benefit of the ‘macro environment’ </a:t>
            </a:r>
            <a:r>
              <a:rPr lang="en-GB" sz="2000" dirty="0">
                <a:hlinkClick r:id="rId3"/>
              </a:rPr>
              <a:t>https://www.neighborhoodtransformation.net/pdfs/What_%20is_Asset_Based_Community_Development.pdf</a:t>
            </a:r>
            <a:r>
              <a:rPr lang="en-GB" sz="2000" dirty="0"/>
              <a:t>  </a:t>
            </a:r>
          </a:p>
          <a:p>
            <a:pPr marL="0" indent="0">
              <a:buNone/>
            </a:pPr>
            <a:r>
              <a:rPr lang="en-GB" sz="2000" b="1" dirty="0"/>
              <a:t>Local Area Co-ordination : </a:t>
            </a:r>
            <a:r>
              <a:rPr lang="en-GB" sz="2000" dirty="0"/>
              <a:t>Co-ordinators are linked to a particular district and get to know the local area and services, enabling them to build connections and signpost people to services and facilities that they want to help them. Principles include; no eligibility criteria; whole family approach; commissioned or statutory services as a final consideration</a:t>
            </a:r>
          </a:p>
          <a:p>
            <a:pPr marL="0" indent="0">
              <a:buNone/>
            </a:pPr>
            <a:r>
              <a:rPr lang="en-GB" sz="2000" dirty="0">
                <a:hlinkClick r:id="rId4"/>
              </a:rPr>
              <a:t>http://lacnetwork.org/local-area-coordination/what-is-local-area-coordination/</a:t>
            </a:r>
            <a:r>
              <a:rPr lang="en-GB" sz="2000" dirty="0"/>
              <a:t> </a:t>
            </a:r>
          </a:p>
          <a:p>
            <a:pPr marL="0" indent="0">
              <a:buNone/>
            </a:pPr>
            <a:r>
              <a:rPr lang="en-GB" sz="2000" dirty="0"/>
              <a:t>See MSP Toolkit : </a:t>
            </a:r>
            <a:r>
              <a:rPr lang="en-GB" sz="2000" dirty="0">
                <a:hlinkClick r:id="rId5"/>
              </a:rPr>
              <a:t>https://www.local.gov.uk/msp-toolkit</a:t>
            </a:r>
            <a:r>
              <a:rPr lang="en-GB" sz="2000" dirty="0"/>
              <a:t> </a:t>
            </a:r>
          </a:p>
          <a:p>
            <a:pPr marL="0" indent="0">
              <a:buNone/>
            </a:pPr>
            <a:endParaRPr lang="en-GB" sz="2000" dirty="0"/>
          </a:p>
          <a:p>
            <a:endParaRPr lang="en-GB" sz="1300" dirty="0"/>
          </a:p>
        </p:txBody>
      </p:sp>
    </p:spTree>
    <p:extLst>
      <p:ext uri="{BB962C8B-B14F-4D97-AF65-F5344CB8AC3E}">
        <p14:creationId xmlns:p14="http://schemas.microsoft.com/office/powerpoint/2010/main" val="4247367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3EE64-CA38-45F7-AA7B-624CC0019B47}"/>
              </a:ext>
            </a:extLst>
          </p:cNvPr>
          <p:cNvSpPr>
            <a:spLocks noGrp="1"/>
          </p:cNvSpPr>
          <p:nvPr>
            <p:ph type="title"/>
          </p:nvPr>
        </p:nvSpPr>
        <p:spPr>
          <a:xfrm>
            <a:off x="630936" y="1194816"/>
            <a:ext cx="9817608" cy="738860"/>
          </a:xfrm>
        </p:spPr>
        <p:txBody>
          <a:bodyPr anchor="b">
            <a:normAutofit fontScale="90000"/>
          </a:bodyPr>
          <a:lstStyle/>
          <a:p>
            <a:r>
              <a:rPr lang="en-GB" sz="5400" dirty="0"/>
              <a:t>Making Safeguarding Personal – reflection and discussion on tables</a:t>
            </a:r>
          </a:p>
        </p:txBody>
      </p:sp>
      <p:sp>
        <p:nvSpPr>
          <p:cNvPr id="3" name="Content Placeholder 2">
            <a:extLst>
              <a:ext uri="{FF2B5EF4-FFF2-40B4-BE49-F238E27FC236}">
                <a16:creationId xmlns:a16="http://schemas.microsoft.com/office/drawing/2014/main" id="{FD8E1F5C-A59D-4374-B00E-FEEC0971F5F7}"/>
              </a:ext>
            </a:extLst>
          </p:cNvPr>
          <p:cNvSpPr>
            <a:spLocks noGrp="1"/>
          </p:cNvSpPr>
          <p:nvPr>
            <p:ph idx="1"/>
          </p:nvPr>
        </p:nvSpPr>
        <p:spPr>
          <a:xfrm>
            <a:off x="630935" y="2807208"/>
            <a:ext cx="4935675" cy="3410712"/>
          </a:xfrm>
        </p:spPr>
        <p:txBody>
          <a:bodyPr anchor="t">
            <a:normAutofit/>
          </a:bodyPr>
          <a:lstStyle/>
          <a:p>
            <a:r>
              <a:rPr lang="en-GB" sz="2400" dirty="0"/>
              <a:t>How can I ensure that MSP is embedded in practice?</a:t>
            </a:r>
          </a:p>
          <a:p>
            <a:endParaRPr lang="en-GB" sz="2400" dirty="0"/>
          </a:p>
          <a:p>
            <a:r>
              <a:rPr lang="en-GB" sz="2400" dirty="0"/>
              <a:t>How do I know the MSP approach is being consistently applied?</a:t>
            </a:r>
          </a:p>
          <a:p>
            <a:pPr marL="0" indent="0">
              <a:buNone/>
            </a:pPr>
            <a:endParaRPr lang="en-GB" sz="2400" dirty="0"/>
          </a:p>
          <a:p>
            <a:r>
              <a:rPr lang="en-GB" sz="2400" dirty="0"/>
              <a:t>What would help me know that I was making safeguarding personal?</a:t>
            </a:r>
          </a:p>
          <a:p>
            <a:endParaRPr lang="en-GB" sz="1900" dirty="0"/>
          </a:p>
        </p:txBody>
      </p:sp>
      <p:pic>
        <p:nvPicPr>
          <p:cNvPr id="4" name="Picture 3">
            <a:extLst>
              <a:ext uri="{FF2B5EF4-FFF2-40B4-BE49-F238E27FC236}">
                <a16:creationId xmlns:a16="http://schemas.microsoft.com/office/drawing/2014/main" id="{F1E93A1C-2123-4832-BF02-42151C1D894E}"/>
              </a:ext>
            </a:extLst>
          </p:cNvPr>
          <p:cNvPicPr>
            <a:picLocks noChangeAspect="1"/>
          </p:cNvPicPr>
          <p:nvPr/>
        </p:nvPicPr>
        <p:blipFill>
          <a:blip r:embed="rId3"/>
          <a:stretch>
            <a:fillRect/>
          </a:stretch>
        </p:blipFill>
        <p:spPr>
          <a:xfrm>
            <a:off x="6449121" y="2082848"/>
            <a:ext cx="5253273" cy="2692303"/>
          </a:xfrm>
          <a:prstGeom prst="rect">
            <a:avLst/>
          </a:prstGeom>
        </p:spPr>
      </p:pic>
    </p:spTree>
    <p:extLst>
      <p:ext uri="{BB962C8B-B14F-4D97-AF65-F5344CB8AC3E}">
        <p14:creationId xmlns:p14="http://schemas.microsoft.com/office/powerpoint/2010/main" val="427861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031D132-EA2E-494D-A354-261F4F43AD97}"/>
              </a:ext>
            </a:extLst>
          </p:cNvPr>
          <p:cNvSpPr>
            <a:spLocks noGrp="1"/>
          </p:cNvSpPr>
          <p:nvPr>
            <p:ph type="title"/>
          </p:nvPr>
        </p:nvSpPr>
        <p:spPr>
          <a:xfrm>
            <a:off x="686834" y="591344"/>
            <a:ext cx="3200400" cy="5585619"/>
          </a:xfrm>
        </p:spPr>
        <p:txBody>
          <a:bodyPr>
            <a:normAutofit/>
          </a:bodyPr>
          <a:lstStyle/>
          <a:p>
            <a:r>
              <a:rPr lang="en-GB">
                <a:solidFill>
                  <a:srgbClr val="FFFFFF"/>
                </a:solidFill>
              </a:rPr>
              <a:t>Why Make Safeguarding Personal?</a:t>
            </a:r>
            <a:endParaRPr lang="en-US">
              <a:solidFill>
                <a:srgbClr val="FFFFFF"/>
              </a:solidFill>
            </a:endParaRPr>
          </a:p>
        </p:txBody>
      </p:sp>
      <p:sp>
        <p:nvSpPr>
          <p:cNvPr id="31" name="Arc 3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2" name="Content Placeholder 2">
            <a:extLst>
              <a:ext uri="{FF2B5EF4-FFF2-40B4-BE49-F238E27FC236}">
                <a16:creationId xmlns:a16="http://schemas.microsoft.com/office/drawing/2014/main" id="{378FFAC4-C8CC-4F49-93BA-7BA826FCA1F4}"/>
              </a:ext>
            </a:extLst>
          </p:cNvPr>
          <p:cNvSpPr>
            <a:spLocks noGrp="1"/>
          </p:cNvSpPr>
          <p:nvPr>
            <p:ph idx="1"/>
          </p:nvPr>
        </p:nvSpPr>
        <p:spPr>
          <a:xfrm>
            <a:off x="4447308" y="591344"/>
            <a:ext cx="6906491" cy="5585619"/>
          </a:xfrm>
        </p:spPr>
        <p:txBody>
          <a:bodyPr anchor="ctr">
            <a:normAutofit/>
          </a:bodyPr>
          <a:lstStyle/>
          <a:p>
            <a:pPr marL="0" indent="0">
              <a:buNone/>
            </a:pPr>
            <a:r>
              <a:rPr lang="en-US" altLang="en-US" sz="2000" dirty="0"/>
              <a:t>Questions that we (the sector) were asking ourselves:</a:t>
            </a:r>
          </a:p>
          <a:p>
            <a:r>
              <a:rPr lang="en-US" altLang="en-US" sz="2000" dirty="0"/>
              <a:t>Did anyone feel safer following safeguarding interventions?</a:t>
            </a:r>
          </a:p>
          <a:p>
            <a:r>
              <a:rPr lang="en-US" altLang="en-US" sz="2000" dirty="0"/>
              <a:t>Was protection planning effective?</a:t>
            </a:r>
          </a:p>
          <a:p>
            <a:r>
              <a:rPr lang="en-US" altLang="en-US" sz="2000" dirty="0"/>
              <a:t>Did people have a say in what was done to protect them?</a:t>
            </a:r>
          </a:p>
          <a:p>
            <a:r>
              <a:rPr lang="en-US" altLang="en-US" sz="2000" dirty="0"/>
              <a:t>Could we predict what people wanted that would protect them and make them feel safer?</a:t>
            </a:r>
          </a:p>
          <a:p>
            <a:r>
              <a:rPr lang="en-US" altLang="en-US" sz="2000" dirty="0"/>
              <a:t>Was safeguarding activity process dominated rather than personalised and outcome orientated?</a:t>
            </a:r>
          </a:p>
          <a:p>
            <a:r>
              <a:rPr lang="en-US" sz="2000" dirty="0"/>
              <a:t>Did we balance wellbeing and safety?</a:t>
            </a:r>
          </a:p>
          <a:p>
            <a:pPr marL="457200" lvl="1" indent="0">
              <a:buNone/>
            </a:pPr>
            <a:r>
              <a:rPr lang="en-GB" sz="2000" dirty="0"/>
              <a:t>What good is it making somebody safer if it merely makes them miserable?’ (Munby, J, Local Authority X v MM &amp; Anon (No 10 [2007])</a:t>
            </a:r>
          </a:p>
          <a:p>
            <a:r>
              <a:rPr lang="en-US" sz="2000" dirty="0"/>
              <a:t>Were people able to continue to maintain relationships that were important to them and keep themselves safe?</a:t>
            </a:r>
          </a:p>
        </p:txBody>
      </p:sp>
    </p:spTree>
    <p:extLst>
      <p:ext uri="{BB962C8B-B14F-4D97-AF65-F5344CB8AC3E}">
        <p14:creationId xmlns:p14="http://schemas.microsoft.com/office/powerpoint/2010/main" val="1871538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B235722-76A4-B2C9-3490-1E2A3C18D82C}"/>
              </a:ext>
            </a:extLst>
          </p:cNvPr>
          <p:cNvSpPr>
            <a:spLocks noGrp="1"/>
          </p:cNvSpPr>
          <p:nvPr>
            <p:ph type="title"/>
          </p:nvPr>
        </p:nvSpPr>
        <p:spPr>
          <a:xfrm>
            <a:off x="635000" y="640823"/>
            <a:ext cx="3418659" cy="5583148"/>
          </a:xfrm>
        </p:spPr>
        <p:txBody>
          <a:bodyPr anchor="ctr">
            <a:normAutofit/>
          </a:bodyPr>
          <a:lstStyle/>
          <a:p>
            <a:r>
              <a:rPr lang="en-GB" sz="4600" dirty="0"/>
              <a:t>Making Safeguarding Personal voluntary data return</a:t>
            </a:r>
            <a:br>
              <a:rPr lang="en-GB" sz="4600" dirty="0"/>
            </a:br>
            <a:r>
              <a:rPr lang="en-GB" sz="4600" dirty="0"/>
              <a:t>safeguarding enquiries 2021/2022 </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4F358B1-7067-9CCD-DDCC-50E6D434BF71}"/>
              </a:ext>
            </a:extLst>
          </p:cNvPr>
          <p:cNvGraphicFramePr>
            <a:graphicFrameLocks noGrp="1"/>
          </p:cNvGraphicFramePr>
          <p:nvPr>
            <p:ph idx="1"/>
            <p:extLst>
              <p:ext uri="{D42A27DB-BD31-4B8C-83A1-F6EECF244321}">
                <p14:modId xmlns:p14="http://schemas.microsoft.com/office/powerpoint/2010/main" val="4254627840"/>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68319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DE8D8-1472-4C46-9E13-C610139A2748}"/>
              </a:ext>
            </a:extLst>
          </p:cNvPr>
          <p:cNvSpPr>
            <a:spLocks noGrp="1"/>
          </p:cNvSpPr>
          <p:nvPr>
            <p:ph type="title"/>
          </p:nvPr>
        </p:nvSpPr>
        <p:spPr>
          <a:xfrm>
            <a:off x="838200" y="365126"/>
            <a:ext cx="10515600" cy="910222"/>
          </a:xfrm>
        </p:spPr>
        <p:txBody>
          <a:bodyPr/>
          <a:lstStyle/>
          <a:p>
            <a:r>
              <a:rPr lang="en-GB" dirty="0"/>
              <a:t>Resources</a:t>
            </a:r>
          </a:p>
        </p:txBody>
      </p:sp>
      <p:sp>
        <p:nvSpPr>
          <p:cNvPr id="3" name="Content Placeholder 2">
            <a:extLst>
              <a:ext uri="{FF2B5EF4-FFF2-40B4-BE49-F238E27FC236}">
                <a16:creationId xmlns:a16="http://schemas.microsoft.com/office/drawing/2014/main" id="{8F6837E8-7BC6-4B80-B5CB-FAB1C2C9FDED}"/>
              </a:ext>
            </a:extLst>
          </p:cNvPr>
          <p:cNvSpPr>
            <a:spLocks noGrp="1"/>
          </p:cNvSpPr>
          <p:nvPr>
            <p:ph idx="1"/>
          </p:nvPr>
        </p:nvSpPr>
        <p:spPr>
          <a:xfrm>
            <a:off x="838200" y="1275348"/>
            <a:ext cx="10515600" cy="4901615"/>
          </a:xfrm>
        </p:spPr>
        <p:txBody>
          <a:bodyPr>
            <a:normAutofit fontScale="70000" lnSpcReduction="20000"/>
          </a:bodyPr>
          <a:lstStyle/>
          <a:p>
            <a:r>
              <a:rPr lang="en-GB" dirty="0"/>
              <a:t>Making Safeguarding Personal resources</a:t>
            </a:r>
          </a:p>
          <a:p>
            <a:pPr marL="0" indent="0">
              <a:buNone/>
            </a:pPr>
            <a:r>
              <a:rPr lang="en-GB" dirty="0">
                <a:hlinkClick r:id="rId2"/>
              </a:rPr>
              <a:t>https://www.local.gov.uk/our-support/our-improvement-offer/care-and-health-improvement/making-safeguarding-personal</a:t>
            </a:r>
            <a:endParaRPr lang="en-GB" dirty="0"/>
          </a:p>
          <a:p>
            <a:r>
              <a:rPr lang="en-GB" dirty="0"/>
              <a:t>MSP Case Studies (2019),</a:t>
            </a:r>
            <a:r>
              <a:rPr lang="en-GB" dirty="0">
                <a:hlinkClick r:id="rId3"/>
              </a:rPr>
              <a:t> https://www.local.gov.uk/sites/default/files/documents/25.143%20Making%20Safeguarding%20Personal_04%20WEB_0.pdf</a:t>
            </a:r>
            <a:r>
              <a:rPr lang="en-GB" dirty="0"/>
              <a:t> </a:t>
            </a:r>
          </a:p>
          <a:p>
            <a:r>
              <a:rPr lang="en-GB" dirty="0"/>
              <a:t>MSP Toolkit (2019)  </a:t>
            </a:r>
            <a:r>
              <a:rPr lang="en-GB" dirty="0">
                <a:hlinkClick r:id="rId4"/>
              </a:rPr>
              <a:t>https://www.local.gov.uk/msp-toolkit</a:t>
            </a:r>
            <a:r>
              <a:rPr lang="en-GB" dirty="0"/>
              <a:t> or </a:t>
            </a:r>
            <a:r>
              <a:rPr lang="en-GB" dirty="0">
                <a:hlinkClick r:id="rId5"/>
              </a:rPr>
              <a:t>https://www.local.gov.uk/sites/default/files/documents/MSP%20Toolkit%20Handbook%20-%20FINAL%20December%202019%20v1.1.pdf</a:t>
            </a:r>
            <a:r>
              <a:rPr lang="en-GB" dirty="0"/>
              <a:t> </a:t>
            </a:r>
          </a:p>
          <a:p>
            <a:r>
              <a:rPr lang="en-US" altLang="en-US" dirty="0">
                <a:ea typeface="MS PGothic" panose="020B0600070205080204" pitchFamily="34" charset="-128"/>
              </a:rPr>
              <a:t>Myths and realities about MSP (2019) </a:t>
            </a:r>
            <a:r>
              <a:rPr lang="en-GB" dirty="0">
                <a:hlinkClick r:id="rId6"/>
              </a:rPr>
              <a:t>https://www.local.gov.uk/sites/default/files/documents/25.144%20MSP%20Myths_04%20WEB.pdf</a:t>
            </a:r>
            <a:endParaRPr lang="en-US" altLang="en-US" dirty="0">
              <a:ea typeface="MS PGothic" panose="020B0600070205080204" pitchFamily="34" charset="-128"/>
            </a:endParaRPr>
          </a:p>
          <a:p>
            <a:pPr>
              <a:defRPr/>
            </a:pPr>
            <a:r>
              <a:rPr lang="en-GB" dirty="0">
                <a:ea typeface="Tahoma" panose="020B0604030504040204" pitchFamily="34" charset="0"/>
                <a:cs typeface="Tahoma" panose="020B0604030504040204" pitchFamily="34" charset="0"/>
              </a:rPr>
              <a:t>Making decisions on the duty to carry out enquiries (2019)</a:t>
            </a:r>
          </a:p>
          <a:p>
            <a:pPr marL="0" indent="0">
              <a:buNone/>
              <a:defRPr/>
            </a:pPr>
            <a:r>
              <a:rPr lang="en-GB" dirty="0">
                <a:hlinkClick r:id="rId7"/>
              </a:rPr>
              <a:t>https://www.local.gov.uk/making-decisions-duty-carry-out-safeguarding-adults-enquiries</a:t>
            </a:r>
            <a:r>
              <a:rPr lang="en-GB" dirty="0"/>
              <a:t> and </a:t>
            </a:r>
            <a:r>
              <a:rPr lang="en-GB" dirty="0">
                <a:hlinkClick r:id="rId8"/>
              </a:rPr>
              <a:t>https://www.adass.org.uk/media/7326/adass-advice-note.pdf</a:t>
            </a:r>
            <a:endParaRPr lang="en-GB" dirty="0"/>
          </a:p>
          <a:p>
            <a:r>
              <a:rPr lang="en-GB" dirty="0"/>
              <a:t>MSP podcasts (2019) accessed via </a:t>
            </a:r>
            <a:r>
              <a:rPr lang="en-GB" dirty="0">
                <a:hlinkClick r:id="rId9"/>
              </a:rPr>
              <a:t>https://soundcloud.com/rip-ripfa/sets/busting-myths-that-surround-making-safeguarding-personal/s-4nukW</a:t>
            </a:r>
            <a:r>
              <a:rPr lang="en-GB" dirty="0"/>
              <a:t>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2757315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id="{42892538-0EA8-47D1-BCB2-04887ECF6670}"/>
              </a:ext>
            </a:extLst>
          </p:cNvPr>
          <p:cNvSpPr>
            <a:spLocks noGrp="1"/>
          </p:cNvSpPr>
          <p:nvPr>
            <p:ph type="title"/>
          </p:nvPr>
        </p:nvSpPr>
        <p:spPr>
          <a:xfrm>
            <a:off x="975520" y="263526"/>
            <a:ext cx="8576470" cy="773113"/>
          </a:xfrm>
        </p:spPr>
        <p:txBody>
          <a:bodyPr/>
          <a:lstStyle/>
          <a:p>
            <a:r>
              <a:rPr lang="en-GB" altLang="en-US" dirty="0">
                <a:cs typeface="Tahoma" panose="020B0604030504040204" pitchFamily="34" charset="0"/>
              </a:rPr>
              <a:t>Useful Links  </a:t>
            </a:r>
          </a:p>
        </p:txBody>
      </p:sp>
      <p:sp>
        <p:nvSpPr>
          <p:cNvPr id="3" name="Content Placeholder 2">
            <a:extLst>
              <a:ext uri="{FF2B5EF4-FFF2-40B4-BE49-F238E27FC236}">
                <a16:creationId xmlns:a16="http://schemas.microsoft.com/office/drawing/2014/main" id="{62284C12-AA62-4005-A031-A6BE019350AA}"/>
              </a:ext>
            </a:extLst>
          </p:cNvPr>
          <p:cNvSpPr>
            <a:spLocks noGrp="1"/>
          </p:cNvSpPr>
          <p:nvPr>
            <p:ph idx="1"/>
          </p:nvPr>
        </p:nvSpPr>
        <p:spPr>
          <a:xfrm>
            <a:off x="975520" y="590982"/>
            <a:ext cx="9586913" cy="6267018"/>
          </a:xfrm>
        </p:spPr>
        <p:txBody>
          <a:bodyPr>
            <a:normAutofit/>
          </a:bodyPr>
          <a:lstStyle/>
          <a:p>
            <a:pPr marL="0" indent="0">
              <a:buNone/>
              <a:defRPr/>
            </a:pPr>
            <a:r>
              <a:rPr lang="en-GB" sz="2677" dirty="0"/>
              <a:t>       </a:t>
            </a:r>
          </a:p>
          <a:p>
            <a:pPr marL="0" indent="0">
              <a:buNone/>
              <a:defRPr/>
            </a:pPr>
            <a:r>
              <a:rPr lang="en-GB" altLang="en-US" sz="1800" dirty="0">
                <a:ea typeface="Tahoma" panose="020B0604030504040204" pitchFamily="34" charset="0"/>
                <a:cs typeface="Tahoma" panose="020B0604030504040204" pitchFamily="34" charset="0"/>
              </a:rPr>
              <a:t>Department of Health (2021) </a:t>
            </a:r>
            <a:r>
              <a:rPr lang="en-GB" altLang="en-US" sz="1800" i="1" dirty="0">
                <a:ea typeface="Tahoma" panose="020B0604030504040204" pitchFamily="34" charset="0"/>
                <a:cs typeface="Tahoma" panose="020B0604030504040204" pitchFamily="34" charset="0"/>
              </a:rPr>
              <a:t>Statutory guidance to support local authorities implement the Care Act 2014 Updated June 2020</a:t>
            </a:r>
            <a:r>
              <a:rPr lang="en-GB" altLang="en-US" sz="1800" dirty="0">
                <a:ea typeface="Tahoma" panose="020B0604030504040204" pitchFamily="34" charset="0"/>
                <a:cs typeface="Tahoma" panose="020B0604030504040204" pitchFamily="34" charset="0"/>
              </a:rPr>
              <a:t>, London, HMSO</a:t>
            </a:r>
          </a:p>
          <a:p>
            <a:pPr marL="0" indent="0">
              <a:buNone/>
              <a:defRPr/>
            </a:pPr>
            <a:r>
              <a:rPr lang="en-GB" altLang="en-US" sz="1800" dirty="0">
                <a:ea typeface="Tahoma" panose="020B0604030504040204" pitchFamily="34" charset="0"/>
                <a:cs typeface="Tahoma" panose="020B0604030504040204" pitchFamily="34" charset="0"/>
                <a:hlinkClick r:id="rId3"/>
              </a:rPr>
              <a:t>https://www.gov.uk/government/publications/care-act-statutory-guidance/care-and-support-statutory-guidance</a:t>
            </a:r>
            <a:r>
              <a:rPr lang="en-GB" altLang="en-US" sz="1800" dirty="0">
                <a:ea typeface="Tahoma" panose="020B0604030504040204" pitchFamily="34" charset="0"/>
                <a:cs typeface="Tahoma" panose="020B0604030504040204" pitchFamily="34" charset="0"/>
              </a:rPr>
              <a:t>   </a:t>
            </a:r>
          </a:p>
          <a:p>
            <a:pPr marL="0" indent="0">
              <a:buNone/>
              <a:defRPr/>
            </a:pPr>
            <a:r>
              <a:rPr lang="en-GB" altLang="en-US" sz="1800" dirty="0">
                <a:ea typeface="Tahoma" panose="020B0604030504040204" pitchFamily="34" charset="0"/>
                <a:cs typeface="Tahoma" panose="020B0604030504040204" pitchFamily="34" charset="0"/>
              </a:rPr>
              <a:t>Cooper A. and White E. (2017) </a:t>
            </a:r>
            <a:r>
              <a:rPr lang="en-GB" altLang="en-US" sz="1800" i="1" dirty="0">
                <a:ea typeface="Tahoma" panose="020B0604030504040204" pitchFamily="34" charset="0"/>
                <a:cs typeface="Tahoma" panose="020B0604030504040204" pitchFamily="34" charset="0"/>
              </a:rPr>
              <a:t>Safeguarding Adults Under the Care Act 2014: Understanding Good Practice, </a:t>
            </a:r>
            <a:r>
              <a:rPr lang="en-GB" altLang="en-US" sz="1800" dirty="0">
                <a:ea typeface="Tahoma" panose="020B0604030504040204" pitchFamily="34" charset="0"/>
                <a:cs typeface="Tahoma" panose="020B0604030504040204" pitchFamily="34" charset="0"/>
              </a:rPr>
              <a:t>Jessica Kingsley Publications</a:t>
            </a:r>
          </a:p>
          <a:p>
            <a:pPr marL="0" indent="0">
              <a:buNone/>
              <a:defRPr/>
            </a:pPr>
            <a:r>
              <a:rPr lang="en-GB" sz="1800" dirty="0"/>
              <a:t>Jane Lawson (2019) Community Care on Values </a:t>
            </a:r>
            <a:r>
              <a:rPr lang="en-GB" sz="1800" dirty="0">
                <a:hlinkClick r:id="rId4"/>
              </a:rPr>
              <a:t>ttps://www.communitycare.co.uk/2019/11/29/leaders-must-put-values-practice-make-safeguarding-personal/</a:t>
            </a:r>
            <a:endParaRPr lang="en-GB" sz="1800" dirty="0"/>
          </a:p>
          <a:p>
            <a:pPr marL="0" indent="0">
              <a:buNone/>
              <a:defRPr/>
            </a:pPr>
            <a:r>
              <a:rPr lang="en-GB" sz="1800" dirty="0">
                <a:solidFill>
                  <a:prstClr val="black"/>
                </a:solidFill>
                <a:ea typeface="Tahoma" panose="020B0604030504040204" pitchFamily="34" charset="0"/>
                <a:cs typeface="Tahoma" panose="020B0604030504040204" pitchFamily="34" charset="0"/>
              </a:rPr>
              <a:t>Department of Health (2017) </a:t>
            </a:r>
            <a:r>
              <a:rPr lang="en-GB" sz="1800" i="1" dirty="0">
                <a:solidFill>
                  <a:prstClr val="black"/>
                </a:solidFill>
                <a:ea typeface="Tahoma" panose="020B0604030504040204" pitchFamily="34" charset="0"/>
                <a:cs typeface="Tahoma" panose="020B0604030504040204" pitchFamily="34" charset="0"/>
              </a:rPr>
              <a:t>Strength based social work practice with adults, a roundtable report,</a:t>
            </a:r>
            <a:r>
              <a:rPr lang="en-GB" sz="1800" dirty="0">
                <a:solidFill>
                  <a:prstClr val="black"/>
                </a:solidFill>
                <a:ea typeface="Tahoma" panose="020B0604030504040204" pitchFamily="34" charset="0"/>
                <a:cs typeface="Tahoma" panose="020B0604030504040204" pitchFamily="34" charset="0"/>
              </a:rPr>
              <a:t> Department of Health London </a:t>
            </a:r>
            <a:r>
              <a:rPr lang="en-GB" sz="1800" dirty="0">
                <a:solidFill>
                  <a:prstClr val="black"/>
                </a:solidFill>
                <a:ea typeface="Tahoma" panose="020B0604030504040204" pitchFamily="34" charset="0"/>
                <a:cs typeface="Tahoma" panose="020B0604030504040204" pitchFamily="34" charset="0"/>
                <a:hlinkClick r:id="rId5"/>
              </a:rPr>
              <a:t>https://www.gov.uk/government/uploads/system/uploads/attachment_data/file/631017/Strengths-based-social-work-practice-with-adults.pdf</a:t>
            </a:r>
            <a:r>
              <a:rPr lang="en-GB" sz="1800" dirty="0">
                <a:solidFill>
                  <a:prstClr val="black"/>
                </a:solidFill>
                <a:ea typeface="Tahoma" panose="020B0604030504040204" pitchFamily="34" charset="0"/>
                <a:cs typeface="Tahoma" panose="020B0604030504040204" pitchFamily="34" charset="0"/>
              </a:rPr>
              <a:t> </a:t>
            </a:r>
          </a:p>
          <a:p>
            <a:pPr marL="0" indent="0">
              <a:buNone/>
            </a:pPr>
            <a:r>
              <a:rPr lang="en-GB" sz="1800" dirty="0">
                <a:ea typeface="Tahoma" panose="020B0604030504040204" pitchFamily="34" charset="0"/>
                <a:cs typeface="Tahoma" panose="020B0604030504040204" pitchFamily="34" charset="0"/>
              </a:rPr>
              <a:t>Briefing on Working with Risk for Safeguarding Adults Boards </a:t>
            </a:r>
            <a:r>
              <a:rPr lang="en-GB" sz="1800" dirty="0">
                <a:hlinkClick r:id="rId6"/>
              </a:rPr>
              <a:t>https://www.local.gov.uk/our-support/our-improvement-offer/care-and-health-improvement/making-safeguarding-personal/working-risk</a:t>
            </a:r>
            <a:endParaRPr lang="en-GB" sz="1800" dirty="0"/>
          </a:p>
          <a:p>
            <a:pPr marL="0" indent="0">
              <a:buNone/>
            </a:pPr>
            <a:r>
              <a:rPr lang="en-GB" altLang="en-US" sz="1800" dirty="0">
                <a:ea typeface="Tahoma" panose="020B0604030504040204" pitchFamily="34" charset="0"/>
                <a:cs typeface="Tahoma" panose="020B0604030504040204" pitchFamily="34" charset="0"/>
              </a:rPr>
              <a:t>Social Care Institute of Excellence (SCIE) </a:t>
            </a:r>
            <a:r>
              <a:rPr lang="en-GB" sz="1800" dirty="0">
                <a:hlinkClick r:id="rId7"/>
              </a:rPr>
              <a:t>https://www.scie.org.uk/strengths-based-approaches</a:t>
            </a:r>
            <a:r>
              <a:rPr lang="en-GB" sz="1800" dirty="0"/>
              <a:t> and</a:t>
            </a:r>
          </a:p>
          <a:p>
            <a:pPr marL="0" indent="0">
              <a:buNone/>
            </a:pPr>
            <a:r>
              <a:rPr lang="en-GB" sz="1800" dirty="0">
                <a:hlinkClick r:id="rId8"/>
              </a:rPr>
              <a:t>https://www.scie.org.uk/safeguarding/adults</a:t>
            </a:r>
            <a:endParaRPr lang="en-GB" altLang="en-US" sz="1800" dirty="0">
              <a:ea typeface="Tahoma" panose="020B0604030504040204" pitchFamily="34" charset="0"/>
              <a:cs typeface="Tahoma" panose="020B0604030504040204" pitchFamily="34" charset="0"/>
            </a:endParaRPr>
          </a:p>
          <a:p>
            <a:pPr marL="0" indent="0">
              <a:buNone/>
            </a:pPr>
            <a:endParaRPr lang="en-GB" sz="1800" dirty="0">
              <a:ea typeface="Tahoma" panose="020B0604030504040204" pitchFamily="34" charset="0"/>
              <a:cs typeface="Tahoma" panose="020B0604030504040204" pitchFamily="34" charset="0"/>
            </a:endParaRPr>
          </a:p>
          <a:p>
            <a:pPr marL="342909" indent="-342909">
              <a:defRPr/>
            </a:pPr>
            <a:endParaRPr lang="en-GB" sz="1800" dirty="0"/>
          </a:p>
        </p:txBody>
      </p:sp>
    </p:spTree>
    <p:extLst>
      <p:ext uri="{BB962C8B-B14F-4D97-AF65-F5344CB8AC3E}">
        <p14:creationId xmlns:p14="http://schemas.microsoft.com/office/powerpoint/2010/main" val="2170401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3744" y="159893"/>
            <a:ext cx="7958926" cy="1264007"/>
          </a:xfrm>
        </p:spPr>
        <p:txBody>
          <a:bodyPr>
            <a:noAutofit/>
          </a:bodyPr>
          <a:lstStyle/>
          <a:p>
            <a:r>
              <a:rPr lang="en-GB" dirty="0"/>
              <a:t>What is Making Safeguarding Personal (MSP)?</a:t>
            </a:r>
          </a:p>
        </p:txBody>
      </p:sp>
      <p:sp>
        <p:nvSpPr>
          <p:cNvPr id="3" name="Content Placeholder 2"/>
          <p:cNvSpPr>
            <a:spLocks noGrp="1"/>
          </p:cNvSpPr>
          <p:nvPr>
            <p:ph idx="1"/>
          </p:nvPr>
        </p:nvSpPr>
        <p:spPr>
          <a:xfrm>
            <a:off x="1727201" y="1437585"/>
            <a:ext cx="5980183" cy="4688578"/>
          </a:xfrm>
        </p:spPr>
        <p:txBody>
          <a:bodyPr>
            <a:normAutofit lnSpcReduction="10000"/>
          </a:bodyPr>
          <a:lstStyle/>
          <a:p>
            <a:pPr marL="0" indent="0">
              <a:buNone/>
            </a:pPr>
            <a:r>
              <a:rPr lang="en-GB" dirty="0"/>
              <a:t>Making Safeguarding Personal means adult safeguarding: </a:t>
            </a:r>
          </a:p>
          <a:p>
            <a:pPr>
              <a:buFont typeface="Arial" panose="020B0604020202020204" pitchFamily="34" charset="0"/>
              <a:buChar char="•"/>
            </a:pPr>
            <a:r>
              <a:rPr lang="en-GB" dirty="0"/>
              <a:t>is person-led</a:t>
            </a:r>
          </a:p>
          <a:p>
            <a:pPr>
              <a:buFont typeface="Arial" panose="020B0604020202020204" pitchFamily="34" charset="0"/>
              <a:buChar char="•"/>
            </a:pPr>
            <a:r>
              <a:rPr lang="en-GB" dirty="0"/>
              <a:t>is outcome-focused</a:t>
            </a:r>
          </a:p>
          <a:p>
            <a:pPr>
              <a:buFont typeface="Arial" panose="020B0604020202020204" pitchFamily="34" charset="0"/>
              <a:buChar char="•"/>
            </a:pPr>
            <a:r>
              <a:rPr lang="en-GB" dirty="0"/>
              <a:t>enhances involvement, choice and control</a:t>
            </a:r>
          </a:p>
          <a:p>
            <a:pPr>
              <a:buFont typeface="Arial" panose="020B0604020202020204" pitchFamily="34" charset="0"/>
              <a:buChar char="•"/>
            </a:pPr>
            <a:r>
              <a:rPr lang="en-GB" dirty="0"/>
              <a:t>improves quality of life, wellbeing and safety </a:t>
            </a:r>
          </a:p>
          <a:p>
            <a:pPr marL="0" indent="0">
              <a:buNone/>
            </a:pPr>
            <a:r>
              <a:rPr lang="en-GB" dirty="0"/>
              <a:t>= change in culture and practice or ‘approach’ to safeguarding adults</a:t>
            </a:r>
          </a:p>
          <a:p>
            <a:pPr marL="0" indent="0">
              <a:buNone/>
            </a:pPr>
            <a:r>
              <a:rPr lang="en-GB" dirty="0">
                <a:solidFill>
                  <a:srgbClr val="5F5F5F"/>
                </a:solidFill>
              </a:rPr>
              <a:t>(and meets Care Act Guidance)</a:t>
            </a:r>
          </a:p>
          <a:p>
            <a:endParaRPr lang="en-GB" dirty="0"/>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grpSp>
        <p:nvGrpSpPr>
          <p:cNvPr id="4" name="Group 3"/>
          <p:cNvGrpSpPr/>
          <p:nvPr/>
        </p:nvGrpSpPr>
        <p:grpSpPr>
          <a:xfrm>
            <a:off x="7723796" y="1485107"/>
            <a:ext cx="2924869" cy="4310675"/>
            <a:chOff x="5009977" y="1348980"/>
            <a:chExt cx="3834429" cy="4978842"/>
          </a:xfrm>
        </p:grpSpPr>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327090">
              <a:off x="5009977" y="1348980"/>
              <a:ext cx="2111031" cy="29575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14979">
              <a:off x="6813857" y="1411656"/>
              <a:ext cx="2030549" cy="28447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81401">
              <a:off x="6273735" y="3339831"/>
              <a:ext cx="2126777" cy="29879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9" name="Picture 8">
            <a:extLst>
              <a:ext uri="{FF2B5EF4-FFF2-40B4-BE49-F238E27FC236}">
                <a16:creationId xmlns:a16="http://schemas.microsoft.com/office/drawing/2014/main" id="{12BCD1A0-FED6-4C64-99FE-07134DFE72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1520" y="288402"/>
            <a:ext cx="1562868" cy="922757"/>
          </a:xfrm>
          <a:prstGeom prst="rect">
            <a:avLst/>
          </a:prstGeom>
        </p:spPr>
      </p:pic>
      <p:pic>
        <p:nvPicPr>
          <p:cNvPr id="10" name="Picture 9">
            <a:extLst>
              <a:ext uri="{FF2B5EF4-FFF2-40B4-BE49-F238E27FC236}">
                <a16:creationId xmlns:a16="http://schemas.microsoft.com/office/drawing/2014/main" id="{FFE4DAFF-C2C2-4182-B604-6174B7983086}"/>
              </a:ext>
            </a:extLst>
          </p:cNvPr>
          <p:cNvPicPr>
            <a:picLocks noChangeAspect="1"/>
          </p:cNvPicPr>
          <p:nvPr/>
        </p:nvPicPr>
        <p:blipFill>
          <a:blip r:embed="rId7"/>
          <a:stretch>
            <a:fillRect/>
          </a:stretch>
        </p:blipFill>
        <p:spPr>
          <a:xfrm>
            <a:off x="10206892" y="288402"/>
            <a:ext cx="1233783" cy="747474"/>
          </a:xfrm>
          <a:prstGeom prst="rect">
            <a:avLst/>
          </a:prstGeom>
        </p:spPr>
      </p:pic>
    </p:spTree>
    <p:extLst>
      <p:ext uri="{BB962C8B-B14F-4D97-AF65-F5344CB8AC3E}">
        <p14:creationId xmlns:p14="http://schemas.microsoft.com/office/powerpoint/2010/main" val="876010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0">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6834" y="591344"/>
            <a:ext cx="3200400" cy="5585619"/>
          </a:xfrm>
        </p:spPr>
        <p:txBody>
          <a:bodyPr>
            <a:normAutofit/>
          </a:bodyPr>
          <a:lstStyle/>
          <a:p>
            <a:r>
              <a:rPr lang="en-GB" sz="4100" dirty="0">
                <a:solidFill>
                  <a:srgbClr val="FFFFFF"/>
                </a:solidFill>
              </a:rPr>
              <a:t>What is safeguarding? </a:t>
            </a:r>
            <a:br>
              <a:rPr lang="en-GB" sz="4100" dirty="0">
                <a:solidFill>
                  <a:srgbClr val="FFFFFF"/>
                </a:solidFill>
              </a:rPr>
            </a:br>
            <a:r>
              <a:rPr lang="en-GB" sz="4100" dirty="0">
                <a:solidFill>
                  <a:srgbClr val="FFFFFF"/>
                </a:solidFill>
              </a:rPr>
              <a:t>– key message for Making </a:t>
            </a:r>
            <a:r>
              <a:rPr lang="en-GB" sz="4100" dirty="0" err="1">
                <a:solidFill>
                  <a:srgbClr val="FFFFFF"/>
                </a:solidFill>
              </a:rPr>
              <a:t>SafeguardingPersonal</a:t>
            </a:r>
            <a:endParaRPr lang="en-GB" sz="4100" dirty="0">
              <a:solidFill>
                <a:srgbClr val="FFFFFF"/>
              </a:solidFill>
            </a:endParaRPr>
          </a:p>
        </p:txBody>
      </p:sp>
      <p:sp>
        <p:nvSpPr>
          <p:cNvPr id="4" name="Footer Placeholder 3"/>
          <p:cNvSpPr>
            <a:spLocks noGrp="1"/>
          </p:cNvSpPr>
          <p:nvPr>
            <p:ph type="ftr" sz="quarter" idx="11"/>
          </p:nvPr>
        </p:nvSpPr>
        <p:spPr>
          <a:xfrm>
            <a:off x="4447308" y="6356350"/>
            <a:ext cx="4842466" cy="365125"/>
          </a:xfrm>
        </p:spPr>
        <p:txBody>
          <a:bodyPr>
            <a:normAutofit/>
          </a:bodyPr>
          <a:lstStyle/>
          <a:p>
            <a:pPr marL="0" marR="0" lvl="0" indent="0" defTabSz="914400" rtl="0" eaLnBrk="1" fontAlgn="auto" latinLnBrk="0" hangingPunct="1">
              <a:spcBef>
                <a:spcPts val="0"/>
              </a:spcBef>
              <a:spcAft>
                <a:spcPts val="0"/>
              </a:spcAft>
              <a:buClrTx/>
              <a:buSzTx/>
              <a:buFontTx/>
              <a:buNone/>
              <a:tabLst/>
              <a:defRPr/>
            </a:pPr>
            <a:endParaRPr kumimoji="0" lang="en-US" b="0" i="0" u="none" strike="noStrike" kern="1200" cap="none" spc="0" normalizeH="0" baseline="0" noProof="0">
              <a:ln>
                <a:noFill/>
              </a:ln>
              <a:effectLst/>
              <a:uLnTx/>
              <a:uFillTx/>
              <a:latin typeface="Calibri" panose="020F0502020204030204"/>
              <a:ea typeface="+mn-ea"/>
              <a:cs typeface="+mn-cs"/>
            </a:endParaRPr>
          </a:p>
        </p:txBody>
      </p:sp>
      <p:sp>
        <p:nvSpPr>
          <p:cNvPr id="7"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4447308" y="591344"/>
            <a:ext cx="6906491" cy="5585619"/>
          </a:xfrm>
        </p:spPr>
        <p:txBody>
          <a:bodyPr anchor="ctr">
            <a:normAutofit/>
          </a:bodyPr>
          <a:lstStyle/>
          <a:p>
            <a:pPr marL="0" indent="0" eaLnBrk="0" fontAlgn="base" hangingPunct="0">
              <a:spcBef>
                <a:spcPct val="20000"/>
              </a:spcBef>
              <a:spcAft>
                <a:spcPct val="0"/>
              </a:spcAft>
              <a:buNone/>
            </a:pPr>
            <a:r>
              <a:rPr lang="en-GB" sz="2600" kern="0">
                <a:ea typeface="MS PGothic" pitchFamily="34" charset="-128"/>
                <a:cs typeface="Arial" panose="020B0604020202020204" pitchFamily="34" charset="0"/>
              </a:rPr>
              <a:t>“people and organisations working together to prevent and stop both the risks and experience of abuse or neglect, while at the same time making sure that the adult’s wellbeing is promoted including, where appropriate, </a:t>
            </a:r>
            <a:r>
              <a:rPr lang="en-GB" sz="2600" b="1" kern="0">
                <a:ea typeface="MS PGothic" pitchFamily="34" charset="-128"/>
                <a:cs typeface="Arial" panose="020B0604020202020204" pitchFamily="34" charset="0"/>
              </a:rPr>
              <a:t>having regard to their views, wishes, feelings and beliefs in deciding on any action</a:t>
            </a:r>
            <a:r>
              <a:rPr lang="en-GB" sz="2600" kern="0">
                <a:ea typeface="MS PGothic" pitchFamily="34" charset="-128"/>
                <a:cs typeface="Arial" panose="020B0604020202020204" pitchFamily="34" charset="0"/>
              </a:rPr>
              <a:t>. </a:t>
            </a:r>
            <a:r>
              <a:rPr lang="en-US" altLang="en-US" sz="2600"/>
              <a:t>Adults sometimes have complex interpersonal relationships and may be ambivalent, unclear or unrealistic about their personal circumstances.”</a:t>
            </a:r>
            <a:endParaRPr lang="en-GB" sz="2600"/>
          </a:p>
          <a:p>
            <a:pPr marL="0" lvl="0" indent="0" eaLnBrk="0" fontAlgn="base" hangingPunct="0">
              <a:spcBef>
                <a:spcPct val="20000"/>
              </a:spcBef>
              <a:spcAft>
                <a:spcPct val="0"/>
              </a:spcAft>
              <a:buNone/>
            </a:pPr>
            <a:endParaRPr lang="en-GB" sz="2600" kern="0">
              <a:ea typeface="MS PGothic" pitchFamily="34" charset="-128"/>
              <a:cs typeface="Arial" panose="020B0604020202020204" pitchFamily="34" charset="0"/>
            </a:endParaRPr>
          </a:p>
          <a:p>
            <a:pPr marL="0" lvl="0" indent="0" eaLnBrk="0" fontAlgn="base" hangingPunct="0">
              <a:spcBef>
                <a:spcPct val="20000"/>
              </a:spcBef>
              <a:spcAft>
                <a:spcPct val="0"/>
              </a:spcAft>
              <a:buNone/>
            </a:pPr>
            <a:r>
              <a:rPr lang="en-GB" sz="2600" i="1" kern="0">
                <a:ea typeface="MS PGothic" pitchFamily="34" charset="-128"/>
                <a:cs typeface="Arial" panose="020B0604020202020204" pitchFamily="34" charset="0"/>
              </a:rPr>
              <a:t>(Care and Support Statutory Guidance issued under the Care Act 2014, para 14.7)</a:t>
            </a:r>
            <a:endParaRPr lang="en-GB" sz="2600"/>
          </a:p>
        </p:txBody>
      </p:sp>
    </p:spTree>
    <p:extLst>
      <p:ext uri="{BB962C8B-B14F-4D97-AF65-F5344CB8AC3E}">
        <p14:creationId xmlns:p14="http://schemas.microsoft.com/office/powerpoint/2010/main" val="2075185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Text Box 1">
            <a:extLst>
              <a:ext uri="{FF2B5EF4-FFF2-40B4-BE49-F238E27FC236}">
                <a16:creationId xmlns:a16="http://schemas.microsoft.com/office/drawing/2014/main" id="{94D491C6-30D3-482D-A8AA-01975DEB0509}"/>
              </a:ext>
            </a:extLst>
          </p:cNvPr>
          <p:cNvSpPr txBox="1">
            <a:spLocks noChangeArrowheads="1"/>
          </p:cNvSpPr>
          <p:nvPr/>
        </p:nvSpPr>
        <p:spPr bwMode="auto">
          <a:xfrm>
            <a:off x="707571" y="548640"/>
            <a:ext cx="3734537" cy="5431536"/>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90000"/>
              </a:lnSpc>
              <a:spcBef>
                <a:spcPct val="0"/>
              </a:spcBef>
              <a:spcAft>
                <a:spcPts val="600"/>
              </a:spcAft>
              <a:buClrTx/>
              <a:buSz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sz="5400" b="0" i="0" u="none" strike="noStrike" kern="1200" cap="none" spc="-90" normalizeH="0" baseline="0" noProof="0" dirty="0">
                <a:ln>
                  <a:noFill/>
                </a:ln>
                <a:solidFill>
                  <a:prstClr val="black"/>
                </a:solidFill>
                <a:effectLst/>
                <a:uLnTx/>
                <a:uFillTx/>
                <a:latin typeface="Calibri Light" panose="020F0302020204030204"/>
                <a:ea typeface="ＭＳ Ｐゴシック" panose="020B0600070205080204" pitchFamily="34" charset="-128"/>
                <a:cs typeface="+mn-cs"/>
              </a:rPr>
              <a:t>What is Making Safeguarding Personal about?</a:t>
            </a:r>
            <a:endParaRPr kumimoji="0" lang="en-US" altLang="en-US" sz="5400" b="0" i="0" u="none" strike="noStrike" kern="1200" cap="none" spc="0" normalizeH="0" baseline="0" noProof="0" dirty="0">
              <a:ln>
                <a:noFill/>
              </a:ln>
              <a:solidFill>
                <a:prstClr val="black"/>
              </a:solidFill>
              <a:effectLst/>
              <a:uLnTx/>
              <a:uFillTx/>
              <a:latin typeface="Calibri Light" panose="020F0302020204030204"/>
              <a:ea typeface="ＭＳ Ｐゴシック" panose="020B0600070205080204" pitchFamily="34" charset="-128"/>
              <a:cs typeface="+mn-cs"/>
            </a:endParaRPr>
          </a:p>
        </p:txBody>
      </p:sp>
      <p:sp>
        <p:nvSpPr>
          <p:cNvPr id="18435" name="Text Box 2">
            <a:extLst>
              <a:ext uri="{FF2B5EF4-FFF2-40B4-BE49-F238E27FC236}">
                <a16:creationId xmlns:a16="http://schemas.microsoft.com/office/drawing/2014/main" id="{63A33074-F5B2-4285-B8A5-0ED82586E301}"/>
              </a:ext>
            </a:extLst>
          </p:cNvPr>
          <p:cNvSpPr txBox="1">
            <a:spLocks noChangeArrowheads="1"/>
          </p:cNvSpPr>
          <p:nvPr/>
        </p:nvSpPr>
        <p:spPr bwMode="auto">
          <a:xfrm>
            <a:off x="5126418" y="552091"/>
            <a:ext cx="6224335" cy="5431536"/>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marL="342900" indent="-334963">
              <a:lnSpc>
                <a:spcPct val="90000"/>
              </a:lnSpc>
              <a:spcBef>
                <a:spcPts val="750"/>
              </a:spcBef>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2100">
                <a:solidFill>
                  <a:schemeClr val="tx1"/>
                </a:solidFill>
                <a:latin typeface="Calibri" panose="020F0502020204030204" pitchFamily="34" charset="0"/>
              </a:defRPr>
            </a:lvl1pPr>
            <a:lvl2pPr marL="514350" indent="-171450">
              <a:lnSpc>
                <a:spcPct val="90000"/>
              </a:lnSpc>
              <a:spcBef>
                <a:spcPts val="375"/>
              </a:spcBef>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solidFill>
                  <a:schemeClr val="tx1"/>
                </a:solidFill>
                <a:latin typeface="Calibri" panose="020F0502020204030204" pitchFamily="34" charset="0"/>
              </a:defRPr>
            </a:lvl2pPr>
            <a:lvl3pPr marL="857250" indent="-171450">
              <a:lnSpc>
                <a:spcPct val="90000"/>
              </a:lnSpc>
              <a:spcBef>
                <a:spcPts val="375"/>
              </a:spcBef>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500">
                <a:solidFill>
                  <a:schemeClr val="tx1"/>
                </a:solidFill>
                <a:latin typeface="Calibri" panose="020F0502020204030204" pitchFamily="34" charset="0"/>
              </a:defRPr>
            </a:lvl3pPr>
            <a:lvl4pPr marL="1200150" indent="-171450">
              <a:lnSpc>
                <a:spcPct val="90000"/>
              </a:lnSpc>
              <a:spcBef>
                <a:spcPts val="375"/>
              </a:spcBef>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300">
                <a:solidFill>
                  <a:schemeClr val="tx1"/>
                </a:solidFill>
                <a:latin typeface="Calibri" panose="020F0502020204030204" pitchFamily="34" charset="0"/>
              </a:defRPr>
            </a:lvl4pPr>
            <a:lvl5pPr marL="1543050" indent="-171450">
              <a:lnSpc>
                <a:spcPct val="90000"/>
              </a:lnSpc>
              <a:spcBef>
                <a:spcPts val="375"/>
              </a:spcBef>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300">
                <a:solidFill>
                  <a:schemeClr val="tx1"/>
                </a:solidFill>
                <a:latin typeface="Calibri" panose="020F0502020204030204" pitchFamily="34" charset="0"/>
              </a:defRPr>
            </a:lvl5pPr>
            <a:lvl6pPr marL="2000250" indent="-171450" eaLnBrk="0" fontAlgn="base" hangingPunct="0">
              <a:lnSpc>
                <a:spcPct val="90000"/>
              </a:lnSpc>
              <a:spcBef>
                <a:spcPts val="375"/>
              </a:spcBef>
              <a:spcAft>
                <a:spcPct val="0"/>
              </a:spcAft>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300">
                <a:solidFill>
                  <a:schemeClr val="tx1"/>
                </a:solidFill>
                <a:latin typeface="Calibri" panose="020F0502020204030204" pitchFamily="34" charset="0"/>
              </a:defRPr>
            </a:lvl6pPr>
            <a:lvl7pPr marL="2457450" indent="-171450" eaLnBrk="0" fontAlgn="base" hangingPunct="0">
              <a:lnSpc>
                <a:spcPct val="90000"/>
              </a:lnSpc>
              <a:spcBef>
                <a:spcPts val="375"/>
              </a:spcBef>
              <a:spcAft>
                <a:spcPct val="0"/>
              </a:spcAft>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300">
                <a:solidFill>
                  <a:schemeClr val="tx1"/>
                </a:solidFill>
                <a:latin typeface="Calibri" panose="020F0502020204030204" pitchFamily="34" charset="0"/>
              </a:defRPr>
            </a:lvl7pPr>
            <a:lvl8pPr marL="2914650" indent="-171450" eaLnBrk="0" fontAlgn="base" hangingPunct="0">
              <a:lnSpc>
                <a:spcPct val="90000"/>
              </a:lnSpc>
              <a:spcBef>
                <a:spcPts val="375"/>
              </a:spcBef>
              <a:spcAft>
                <a:spcPct val="0"/>
              </a:spcAft>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300">
                <a:solidFill>
                  <a:schemeClr val="tx1"/>
                </a:solidFill>
                <a:latin typeface="Calibri" panose="020F0502020204030204" pitchFamily="34" charset="0"/>
              </a:defRPr>
            </a:lvl8pPr>
            <a:lvl9pPr marL="3371850" indent="-171450" eaLnBrk="0" fontAlgn="base" hangingPunct="0">
              <a:lnSpc>
                <a:spcPct val="90000"/>
              </a:lnSpc>
              <a:spcBef>
                <a:spcPts val="375"/>
              </a:spcBef>
              <a:spcAft>
                <a:spcPct val="0"/>
              </a:spcAft>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300">
                <a:solidFill>
                  <a:schemeClr val="tx1"/>
                </a:solidFill>
                <a:latin typeface="Calibri" panose="020F0502020204030204" pitchFamily="34" charset="0"/>
              </a:defRPr>
            </a:lvl9pPr>
          </a:lstStyle>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1900" b="0" i="0" u="none" strike="noStrike" kern="1200" cap="none" spc="0" normalizeH="0" baseline="0" noProof="0" dirty="0">
                <a:ln>
                  <a:noFill/>
                </a:ln>
                <a:solidFill>
                  <a:prstClr val="black"/>
                </a:solidFill>
                <a:effectLst/>
                <a:uLnTx/>
                <a:uFillTx/>
                <a:latin typeface="Calibri" panose="020F0502020204030204"/>
                <a:ea typeface="+mn-ea"/>
                <a:cs typeface="+mn-cs"/>
              </a:rPr>
              <a:t>Enabling safeguarding to be done with, not done to, people</a:t>
            </a: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1900" b="0" i="0" u="none" strike="noStrike" kern="1200" cap="none" spc="0" normalizeH="0" baseline="0" noProof="0" dirty="0">
                <a:ln>
                  <a:noFill/>
                </a:ln>
                <a:solidFill>
                  <a:prstClr val="black"/>
                </a:solidFill>
                <a:effectLst/>
                <a:uLnTx/>
                <a:uFillTx/>
                <a:latin typeface="Calibri" panose="020F0502020204030204"/>
                <a:ea typeface="+mn-ea"/>
                <a:cs typeface="+mn-cs"/>
              </a:rPr>
              <a:t>Shifting from a process supported by conversations to a series of conversations supported by a process, enabling people to talk about what is important to them</a:t>
            </a: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1900" b="0" i="0" u="none" strike="noStrike" kern="1200" cap="none" spc="0" normalizeH="0" baseline="0" noProof="0" dirty="0">
                <a:ln>
                  <a:noFill/>
                </a:ln>
                <a:solidFill>
                  <a:prstClr val="black"/>
                </a:solidFill>
                <a:effectLst/>
                <a:uLnTx/>
                <a:uFillTx/>
                <a:latin typeface="Calibri" panose="020F0502020204030204"/>
                <a:ea typeface="+mn-ea"/>
                <a:cs typeface="+mn-cs"/>
              </a:rPr>
              <a:t>Placing the person at the </a:t>
            </a:r>
            <a:r>
              <a:rPr kumimoji="0" lang="en-US" altLang="en-US" sz="1900" b="0" i="0" u="none" strike="noStrike" kern="1200" cap="none" spc="0" normalizeH="0" baseline="0" noProof="0" dirty="0" err="1">
                <a:ln>
                  <a:noFill/>
                </a:ln>
                <a:solidFill>
                  <a:prstClr val="black"/>
                </a:solidFill>
                <a:effectLst/>
                <a:uLnTx/>
                <a:uFillTx/>
                <a:latin typeface="Calibri" panose="020F0502020204030204"/>
                <a:ea typeface="+mn-ea"/>
                <a:cs typeface="+mn-cs"/>
              </a:rPr>
              <a:t>centre</a:t>
            </a:r>
            <a:r>
              <a:rPr kumimoji="0" lang="en-US" altLang="en-US" sz="1900" b="0" i="0" u="none" strike="noStrike" kern="1200" cap="none" spc="0" normalizeH="0" baseline="0" noProof="0" dirty="0">
                <a:ln>
                  <a:noFill/>
                </a:ln>
                <a:solidFill>
                  <a:prstClr val="black"/>
                </a:solidFill>
                <a:effectLst/>
                <a:uLnTx/>
                <a:uFillTx/>
                <a:latin typeface="Calibri" panose="020F0502020204030204"/>
                <a:ea typeface="+mn-ea"/>
                <a:cs typeface="+mn-cs"/>
              </a:rPr>
              <a:t>, ensuring their wishes (outcomes) are discussed and agreed with them at the start and throughout</a:t>
            </a: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1900" b="0" i="0" u="none" strike="noStrike" kern="1200" cap="none" spc="0" normalizeH="0" baseline="0" noProof="0" dirty="0">
                <a:ln>
                  <a:noFill/>
                </a:ln>
                <a:solidFill>
                  <a:prstClr val="black"/>
                </a:solidFill>
                <a:effectLst/>
                <a:uLnTx/>
                <a:uFillTx/>
                <a:latin typeface="Calibri" panose="020F0502020204030204"/>
                <a:ea typeface="+mn-ea"/>
                <a:cs typeface="+mn-cs"/>
              </a:rPr>
              <a:t>Talking with people about their options and what they want to do about their situation ( ask ‘What do you want to achieve? And how?’) </a:t>
            </a: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1900" b="0" i="0" u="none" strike="noStrike" kern="1200" cap="none" spc="0" normalizeH="0" baseline="0" noProof="0" dirty="0">
                <a:ln>
                  <a:noFill/>
                </a:ln>
                <a:solidFill>
                  <a:prstClr val="black"/>
                </a:solidFill>
                <a:effectLst/>
                <a:uLnTx/>
                <a:uFillTx/>
                <a:latin typeface="Calibri" panose="020F0502020204030204"/>
                <a:ea typeface="+mn-ea"/>
                <a:cs typeface="+mn-cs"/>
              </a:rPr>
              <a:t>Enabling people to resolve their circumstances, recover from abuse or neglect and achieve the outcomes that matter to them in their life (‘What do you want to be different? And how? )</a:t>
            </a: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1900" b="0" i="0" u="none" strike="noStrike" kern="1200" cap="none" spc="0" normalizeH="0" baseline="0" noProof="0" dirty="0">
                <a:ln>
                  <a:noFill/>
                </a:ln>
                <a:solidFill>
                  <a:prstClr val="black"/>
                </a:solidFill>
                <a:effectLst/>
                <a:uLnTx/>
                <a:uFillTx/>
                <a:latin typeface="Calibri" panose="020F0502020204030204"/>
                <a:ea typeface="+mn-ea"/>
                <a:cs typeface="+mn-cs"/>
              </a:rPr>
              <a:t>Ensuring an emphasis on what would improve quality of life as well as safety - achieving meaningful improvement (Recording desired outcomes, ask: how effectively these have been met? how helpful have responses been?)</a:t>
            </a:r>
          </a:p>
        </p:txBody>
      </p:sp>
      <p:pic>
        <p:nvPicPr>
          <p:cNvPr id="4" name="Picture 3">
            <a:extLst>
              <a:ext uri="{FF2B5EF4-FFF2-40B4-BE49-F238E27FC236}">
                <a16:creationId xmlns:a16="http://schemas.microsoft.com/office/drawing/2014/main" id="{E093497A-FBD3-4BE9-8B7A-43690B701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288402"/>
            <a:ext cx="1562868" cy="922757"/>
          </a:xfrm>
          <a:prstGeom prst="rect">
            <a:avLst/>
          </a:prstGeom>
        </p:spPr>
      </p:pic>
      <p:pic>
        <p:nvPicPr>
          <p:cNvPr id="5" name="Picture 4">
            <a:extLst>
              <a:ext uri="{FF2B5EF4-FFF2-40B4-BE49-F238E27FC236}">
                <a16:creationId xmlns:a16="http://schemas.microsoft.com/office/drawing/2014/main" id="{1519CAD6-8A71-4528-8B2B-8FB804852CDE}"/>
              </a:ext>
            </a:extLst>
          </p:cNvPr>
          <p:cNvPicPr>
            <a:picLocks noChangeAspect="1"/>
          </p:cNvPicPr>
          <p:nvPr/>
        </p:nvPicPr>
        <p:blipFill>
          <a:blip r:embed="rId4"/>
          <a:stretch>
            <a:fillRect/>
          </a:stretch>
        </p:blipFill>
        <p:spPr>
          <a:xfrm>
            <a:off x="251520" y="5223887"/>
            <a:ext cx="1385720" cy="839523"/>
          </a:xfrm>
          <a:prstGeom prst="rect">
            <a:avLst/>
          </a:prstGeom>
        </p:spPr>
      </p:pic>
    </p:spTree>
    <p:extLst>
      <p:ext uri="{BB962C8B-B14F-4D97-AF65-F5344CB8AC3E}">
        <p14:creationId xmlns:p14="http://schemas.microsoft.com/office/powerpoint/2010/main" val="36143896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Text Box 1">
            <a:extLst>
              <a:ext uri="{FF2B5EF4-FFF2-40B4-BE49-F238E27FC236}">
                <a16:creationId xmlns:a16="http://schemas.microsoft.com/office/drawing/2014/main" id="{94D491C6-30D3-482D-A8AA-01975DEB0509}"/>
              </a:ext>
            </a:extLst>
          </p:cNvPr>
          <p:cNvSpPr txBox="1">
            <a:spLocks noChangeArrowheads="1"/>
          </p:cNvSpPr>
          <p:nvPr/>
        </p:nvSpPr>
        <p:spPr bwMode="auto">
          <a:xfrm>
            <a:off x="2153652" y="365125"/>
            <a:ext cx="8386011" cy="132556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4400" b="1">
                <a:solidFill>
                  <a:schemeClr val="bg1"/>
                </a:solidFill>
                <a:latin typeface="Arial" panose="020B0604020202020204" pitchFamily="34" charset="0"/>
                <a:ea typeface="ＭＳ Ｐゴシック" panose="020B0600070205080204" pitchFamily="34" charset="-128"/>
              </a:defRPr>
            </a:lvl9pPr>
          </a:lstStyle>
          <a:p>
            <a:pPr marL="0" marR="0" lvl="0" indent="0" algn="l" defTabSz="914400" rtl="0" eaLnBrk="1" fontAlgn="auto" latinLnBrk="0" hangingPunct="1">
              <a:lnSpc>
                <a:spcPct val="90000"/>
              </a:lnSpc>
              <a:spcBef>
                <a:spcPct val="0"/>
              </a:spcBef>
              <a:spcAft>
                <a:spcPts val="600"/>
              </a:spcAft>
              <a:buClrTx/>
              <a:buSz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sz="4200" b="0" i="0" u="none" strike="noStrike" kern="1200" cap="none" spc="-90" normalizeH="0" baseline="0" noProof="0" dirty="0">
                <a:ln>
                  <a:noFill/>
                </a:ln>
                <a:solidFill>
                  <a:prstClr val="black"/>
                </a:solidFill>
                <a:effectLst/>
                <a:uLnTx/>
                <a:uFillTx/>
                <a:latin typeface="Calibri Light" panose="020F0302020204030204"/>
                <a:ea typeface="ＭＳ Ｐゴシック" panose="020B0600070205080204" pitchFamily="34" charset="-128"/>
                <a:cs typeface="+mn-cs"/>
              </a:rPr>
              <a:t>Making Safeguarding Personal practice is also about:</a:t>
            </a:r>
            <a:endParaRPr kumimoji="0" lang="en-US" altLang="en-US" sz="4200" b="0" i="0" u="none" strike="noStrike" kern="1200" cap="none" spc="0" normalizeH="0" baseline="0" noProof="0" dirty="0">
              <a:ln>
                <a:noFill/>
              </a:ln>
              <a:solidFill>
                <a:prstClr val="black"/>
              </a:solidFill>
              <a:effectLst/>
              <a:uLnTx/>
              <a:uFillTx/>
              <a:latin typeface="Calibri Light" panose="020F0302020204030204"/>
              <a:ea typeface="ＭＳ Ｐゴシック" panose="020B0600070205080204" pitchFamily="34" charset="-128"/>
              <a:cs typeface="+mn-cs"/>
            </a:endParaRPr>
          </a:p>
        </p:txBody>
      </p:sp>
      <p:sp>
        <p:nvSpPr>
          <p:cNvPr id="18439" name="Text Box 2">
            <a:extLst>
              <a:ext uri="{FF2B5EF4-FFF2-40B4-BE49-F238E27FC236}">
                <a16:creationId xmlns:a16="http://schemas.microsoft.com/office/drawing/2014/main" id="{704C35BC-298B-4176-B2BC-ED05D4528646}"/>
              </a:ext>
            </a:extLst>
          </p:cNvPr>
          <p:cNvSpPr txBox="1">
            <a:spLocks noChangeArrowheads="1"/>
          </p:cNvSpPr>
          <p:nvPr/>
        </p:nvSpPr>
        <p:spPr bwMode="auto">
          <a:xfrm>
            <a:off x="838200" y="1929384"/>
            <a:ext cx="10515600" cy="425196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ormAutofit/>
          </a:bodyPr>
          <a:lstStyle>
            <a:lvl1pPr marL="342900" indent="-334963">
              <a:lnSpc>
                <a:spcPct val="90000"/>
              </a:lnSpc>
              <a:spcBef>
                <a:spcPts val="750"/>
              </a:spcBef>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2100">
                <a:solidFill>
                  <a:schemeClr val="tx1"/>
                </a:solidFill>
                <a:latin typeface="Calibri" panose="020F0502020204030204" pitchFamily="34" charset="0"/>
              </a:defRPr>
            </a:lvl1pPr>
            <a:lvl2pPr marL="514350" indent="-171450">
              <a:lnSpc>
                <a:spcPct val="90000"/>
              </a:lnSpc>
              <a:spcBef>
                <a:spcPts val="375"/>
              </a:spcBef>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solidFill>
                  <a:schemeClr val="tx1"/>
                </a:solidFill>
                <a:latin typeface="Calibri" panose="020F0502020204030204" pitchFamily="34" charset="0"/>
              </a:defRPr>
            </a:lvl2pPr>
            <a:lvl3pPr marL="857250" indent="-171450">
              <a:lnSpc>
                <a:spcPct val="90000"/>
              </a:lnSpc>
              <a:spcBef>
                <a:spcPts val="375"/>
              </a:spcBef>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500">
                <a:solidFill>
                  <a:schemeClr val="tx1"/>
                </a:solidFill>
                <a:latin typeface="Calibri" panose="020F0502020204030204" pitchFamily="34" charset="0"/>
              </a:defRPr>
            </a:lvl3pPr>
            <a:lvl4pPr marL="1200150" indent="-171450">
              <a:lnSpc>
                <a:spcPct val="90000"/>
              </a:lnSpc>
              <a:spcBef>
                <a:spcPts val="375"/>
              </a:spcBef>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300">
                <a:solidFill>
                  <a:schemeClr val="tx1"/>
                </a:solidFill>
                <a:latin typeface="Calibri" panose="020F0502020204030204" pitchFamily="34" charset="0"/>
              </a:defRPr>
            </a:lvl4pPr>
            <a:lvl5pPr marL="1543050" indent="-171450">
              <a:lnSpc>
                <a:spcPct val="90000"/>
              </a:lnSpc>
              <a:spcBef>
                <a:spcPts val="375"/>
              </a:spcBef>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300">
                <a:solidFill>
                  <a:schemeClr val="tx1"/>
                </a:solidFill>
                <a:latin typeface="Calibri" panose="020F0502020204030204" pitchFamily="34" charset="0"/>
              </a:defRPr>
            </a:lvl5pPr>
            <a:lvl6pPr marL="2000250" indent="-171450" eaLnBrk="0" fontAlgn="base" hangingPunct="0">
              <a:lnSpc>
                <a:spcPct val="90000"/>
              </a:lnSpc>
              <a:spcBef>
                <a:spcPts val="375"/>
              </a:spcBef>
              <a:spcAft>
                <a:spcPct val="0"/>
              </a:spcAft>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300">
                <a:solidFill>
                  <a:schemeClr val="tx1"/>
                </a:solidFill>
                <a:latin typeface="Calibri" panose="020F0502020204030204" pitchFamily="34" charset="0"/>
              </a:defRPr>
            </a:lvl6pPr>
            <a:lvl7pPr marL="2457450" indent="-171450" eaLnBrk="0" fontAlgn="base" hangingPunct="0">
              <a:lnSpc>
                <a:spcPct val="90000"/>
              </a:lnSpc>
              <a:spcBef>
                <a:spcPts val="375"/>
              </a:spcBef>
              <a:spcAft>
                <a:spcPct val="0"/>
              </a:spcAft>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300">
                <a:solidFill>
                  <a:schemeClr val="tx1"/>
                </a:solidFill>
                <a:latin typeface="Calibri" panose="020F0502020204030204" pitchFamily="34" charset="0"/>
              </a:defRPr>
            </a:lvl7pPr>
            <a:lvl8pPr marL="2914650" indent="-171450" eaLnBrk="0" fontAlgn="base" hangingPunct="0">
              <a:lnSpc>
                <a:spcPct val="90000"/>
              </a:lnSpc>
              <a:spcBef>
                <a:spcPts val="375"/>
              </a:spcBef>
              <a:spcAft>
                <a:spcPct val="0"/>
              </a:spcAft>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300">
                <a:solidFill>
                  <a:schemeClr val="tx1"/>
                </a:solidFill>
                <a:latin typeface="Calibri" panose="020F0502020204030204" pitchFamily="34" charset="0"/>
              </a:defRPr>
            </a:lvl8pPr>
            <a:lvl9pPr marL="3371850" indent="-171450" eaLnBrk="0" fontAlgn="base" hangingPunct="0">
              <a:lnSpc>
                <a:spcPct val="90000"/>
              </a:lnSpc>
              <a:spcBef>
                <a:spcPts val="375"/>
              </a:spcBef>
              <a:spcAft>
                <a:spcPct val="0"/>
              </a:spcAft>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sz="1300">
                <a:solidFill>
                  <a:schemeClr val="tx1"/>
                </a:solidFill>
                <a:latin typeface="Calibri" panose="020F0502020204030204" pitchFamily="34" charset="0"/>
              </a:defRPr>
            </a:lvl9pPr>
          </a:lstStyle>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2200" b="0" i="0" u="none" strike="noStrike" kern="1200" cap="none" spc="0" normalizeH="0" baseline="0" noProof="0" dirty="0" err="1">
                <a:ln>
                  <a:noFill/>
                </a:ln>
                <a:solidFill>
                  <a:prstClr val="black"/>
                </a:solidFill>
                <a:effectLst/>
                <a:uLnTx/>
                <a:uFillTx/>
                <a:latin typeface="Calibri" panose="020F0502020204030204"/>
                <a:ea typeface="+mn-ea"/>
                <a:cs typeface="+mn-cs"/>
              </a:rPr>
              <a:t>Utilising</a:t>
            </a: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 professional skills rather than ‘putting people through a process’ / </a:t>
            </a:r>
            <a:r>
              <a:rPr kumimoji="0" lang="en-US" altLang="en-US" sz="2200" b="0" i="0" u="none" strike="noStrike" kern="1200" cap="none" spc="0" normalizeH="0" baseline="0" noProof="0" dirty="0" err="1">
                <a:ln>
                  <a:noFill/>
                </a:ln>
                <a:solidFill>
                  <a:prstClr val="black"/>
                </a:solidFill>
                <a:effectLst/>
                <a:uLnTx/>
                <a:uFillTx/>
                <a:latin typeface="Calibri" panose="020F0502020204030204"/>
                <a:ea typeface="+mn-ea"/>
                <a:cs typeface="+mn-cs"/>
              </a:rPr>
              <a:t>utilising</a:t>
            </a: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altLang="en-US" sz="2200" b="1" i="0" u="none" strike="noStrike" kern="1200" cap="none" spc="0" normalizeH="0" baseline="0" noProof="0" dirty="0">
                <a:ln>
                  <a:noFill/>
                </a:ln>
                <a:solidFill>
                  <a:prstClr val="black"/>
                </a:solidFill>
                <a:effectLst/>
                <a:uLnTx/>
                <a:uFillTx/>
                <a:latin typeface="Calibri" panose="020F0502020204030204"/>
                <a:ea typeface="+mn-ea"/>
                <a:cs typeface="+mn-cs"/>
              </a:rPr>
              <a:t>professional curiosity </a:t>
            </a: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to understand the circumstances of someone’s life</a:t>
            </a: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Developing </a:t>
            </a:r>
            <a:r>
              <a:rPr kumimoji="0" lang="en-US" altLang="en-US" sz="2200" b="1" i="0" u="none" strike="noStrike" kern="1200" cap="none" spc="0" normalizeH="0" baseline="0" noProof="0" dirty="0">
                <a:ln>
                  <a:noFill/>
                </a:ln>
                <a:solidFill>
                  <a:prstClr val="black"/>
                </a:solidFill>
                <a:effectLst/>
                <a:uLnTx/>
                <a:uFillTx/>
                <a:latin typeface="Calibri" panose="020F0502020204030204"/>
                <a:ea typeface="+mn-ea"/>
                <a:cs typeface="+mn-cs"/>
              </a:rPr>
              <a:t>legal literacy </a:t>
            </a: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to understand what legal options might be appropriate to use to support someone to keep themselves safe from abuse or neglect</a:t>
            </a: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Competent practice in applying the </a:t>
            </a:r>
            <a:r>
              <a:rPr kumimoji="0" lang="en-US" altLang="en-US" sz="2200" b="1" i="0" u="none" strike="noStrike" kern="1200" cap="none" spc="0" normalizeH="0" baseline="0" noProof="0" dirty="0">
                <a:ln>
                  <a:noFill/>
                </a:ln>
                <a:solidFill>
                  <a:prstClr val="black"/>
                </a:solidFill>
                <a:effectLst/>
                <a:uLnTx/>
                <a:uFillTx/>
                <a:latin typeface="Calibri" panose="020F0502020204030204"/>
                <a:ea typeface="+mn-ea"/>
                <a:cs typeface="+mn-cs"/>
              </a:rPr>
              <a:t>Mental Capacity Act </a:t>
            </a: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2005</a:t>
            </a: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Supporting ‘unwise’ decisions and </a:t>
            </a:r>
            <a:r>
              <a:rPr kumimoji="0" lang="en-US" altLang="en-US" sz="2200" b="1" i="0" u="none" strike="noStrike" kern="1200" cap="none" spc="0" normalizeH="0" baseline="0" noProof="0" dirty="0">
                <a:ln>
                  <a:noFill/>
                </a:ln>
                <a:solidFill>
                  <a:prstClr val="black"/>
                </a:solidFill>
                <a:effectLst/>
                <a:uLnTx/>
                <a:uFillTx/>
                <a:latin typeface="Calibri" panose="020F0502020204030204"/>
                <a:ea typeface="+mn-ea"/>
                <a:cs typeface="+mn-cs"/>
              </a:rPr>
              <a:t>enabling risk </a:t>
            </a: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appropriately to someone’s personal circumstances</a:t>
            </a: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Upholding </a:t>
            </a:r>
            <a:r>
              <a:rPr kumimoji="0" lang="en-US" altLang="en-US" sz="2200" b="1" i="0" u="none" strike="noStrike" kern="1200" cap="none" spc="0" normalizeH="0" baseline="0" noProof="0" dirty="0">
                <a:ln>
                  <a:noFill/>
                </a:ln>
                <a:solidFill>
                  <a:prstClr val="black"/>
                </a:solidFill>
                <a:effectLst/>
                <a:uLnTx/>
                <a:uFillTx/>
                <a:latin typeface="Calibri" panose="020F0502020204030204"/>
                <a:ea typeface="+mn-ea"/>
                <a:cs typeface="+mn-cs"/>
              </a:rPr>
              <a:t>Human Rights</a:t>
            </a: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Working within a supportive </a:t>
            </a:r>
            <a:r>
              <a:rPr kumimoji="0" lang="en-US" altLang="en-US" sz="2200" b="1" i="0" u="none" strike="noStrike" kern="1200" cap="none" spc="0" normalizeH="0" baseline="0" noProof="0" dirty="0" err="1">
                <a:ln>
                  <a:noFill/>
                </a:ln>
                <a:solidFill>
                  <a:prstClr val="black"/>
                </a:solidFill>
                <a:effectLst/>
                <a:uLnTx/>
                <a:uFillTx/>
                <a:latin typeface="Calibri" panose="020F0502020204030204"/>
                <a:ea typeface="+mn-ea"/>
                <a:cs typeface="+mn-cs"/>
              </a:rPr>
              <a:t>organisational</a:t>
            </a:r>
            <a:r>
              <a:rPr kumimoji="0" lang="en-US" altLang="en-US" sz="2200" b="1" i="0" u="none" strike="noStrike" kern="1200" cap="none" spc="0" normalizeH="0" baseline="0" noProof="0" dirty="0">
                <a:ln>
                  <a:noFill/>
                </a:ln>
                <a:solidFill>
                  <a:prstClr val="black"/>
                </a:solidFill>
                <a:effectLst/>
                <a:uLnTx/>
                <a:uFillTx/>
                <a:latin typeface="Calibri" panose="020F0502020204030204"/>
                <a:ea typeface="+mn-ea"/>
                <a:cs typeface="+mn-cs"/>
              </a:rPr>
              <a:t> culture </a:t>
            </a: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with strategic and management leadership that supports the Making Safeguarding Personal practice  </a:t>
            </a: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r>
              <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rPr>
              <a:t>Everyone sharing the Making Safeguarding Personal approach to safeguarding practice </a:t>
            </a: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endPar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228600" algn="l" defTabSz="914400" rtl="0" eaLnBrk="1" fontAlgn="auto" latinLnBrk="0" hangingPunct="1">
              <a:lnSpc>
                <a:spcPct val="90000"/>
              </a:lnSpc>
              <a:spcBef>
                <a:spcPts val="550"/>
              </a:spcBef>
              <a:spcAft>
                <a:spcPts val="0"/>
              </a:spcAft>
              <a:buClrTx/>
              <a:buSzTx/>
              <a:buFont typeface="Arial" panose="020B0604020202020204" pitchFamily="34" charset="0"/>
              <a:buChar char="•"/>
              <a:tabLst>
                <a:tab pos="342900" algn="l"/>
                <a:tab pos="441325" algn="l"/>
                <a:tab pos="890588" algn="l"/>
                <a:tab pos="1339850" algn="l"/>
                <a:tab pos="1789113" algn="l"/>
                <a:tab pos="2238375" algn="l"/>
                <a:tab pos="2687638" algn="l"/>
                <a:tab pos="3136900" algn="l"/>
                <a:tab pos="3586163" algn="l"/>
                <a:tab pos="4035425" algn="l"/>
                <a:tab pos="4484688" algn="l"/>
                <a:tab pos="4933950" algn="l"/>
                <a:tab pos="5383213" algn="l"/>
                <a:tab pos="5832475" algn="l"/>
                <a:tab pos="6286500" algn="l"/>
                <a:tab pos="6731000" algn="l"/>
                <a:tab pos="7180263" algn="l"/>
                <a:tab pos="7629525" algn="l"/>
                <a:tab pos="8078788" algn="l"/>
                <a:tab pos="8528050" algn="l"/>
                <a:tab pos="8977313" algn="l"/>
                <a:tab pos="8978900" algn="l"/>
                <a:tab pos="9428163" algn="l"/>
                <a:tab pos="9877425" algn="l"/>
                <a:tab pos="10326688" algn="l"/>
                <a:tab pos="10775950" algn="l"/>
                <a:tab pos="10777538" algn="l"/>
                <a:tab pos="10779125" algn="l"/>
                <a:tab pos="10780713" algn="l"/>
              </a:tabLst>
              <a:defRPr/>
            </a:pPr>
            <a:endParaRPr kumimoji="0" lang="en-US" altLang="en-US" sz="2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Footer Placeholder 3">
            <a:extLst>
              <a:ext uri="{FF2B5EF4-FFF2-40B4-BE49-F238E27FC236}">
                <a16:creationId xmlns:a16="http://schemas.microsoft.com/office/drawing/2014/main" id="{E75579CE-32BF-4201-AFA1-B4843ECD24C2}"/>
              </a:ext>
            </a:extLst>
          </p:cNvPr>
          <p:cNvSpPr>
            <a:spLocks noGrp="1"/>
          </p:cNvSpPr>
          <p:nvPr>
            <p:ph type="ftr" sz="quarter" idx="11"/>
          </p:nvPr>
        </p:nvSpPr>
        <p:spPr/>
        <p:txBody>
          <a:bodyPr vert="horz" lIns="91440" tIns="45720" rIns="91440" bIns="45720" rtlCol="0" anchor="ctr">
            <a:normAutofit/>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kumimoji="0" lang="en-US" sz="1000" b="1" i="0" u="none" strike="noStrike" kern="1200" cap="none" spc="0" normalizeH="0" baseline="0" noProof="0">
                <a:ln>
                  <a:noFill/>
                </a:ln>
                <a:solidFill>
                  <a:prstClr val="black">
                    <a:tint val="75000"/>
                  </a:prstClr>
                </a:solidFill>
                <a:effectLst/>
                <a:uLnTx/>
                <a:uFillTx/>
                <a:latin typeface="Calibri" panose="020F0502020204030204"/>
                <a:ea typeface="+mn-ea"/>
                <a:cs typeface="+mn-cs"/>
              </a:rPr>
              <a:t>See also ‘Myths and realities about Making Safeguarding Personal’ 2019</a:t>
            </a:r>
          </a:p>
        </p:txBody>
      </p:sp>
      <p:pic>
        <p:nvPicPr>
          <p:cNvPr id="5" name="Picture 4">
            <a:extLst>
              <a:ext uri="{FF2B5EF4-FFF2-40B4-BE49-F238E27FC236}">
                <a16:creationId xmlns:a16="http://schemas.microsoft.com/office/drawing/2014/main" id="{B47042EC-676C-40B4-A3F9-E7BB86B1A669}"/>
              </a:ext>
            </a:extLst>
          </p:cNvPr>
          <p:cNvPicPr>
            <a:picLocks noChangeAspect="1"/>
          </p:cNvPicPr>
          <p:nvPr/>
        </p:nvPicPr>
        <p:blipFill>
          <a:blip r:embed="rId3"/>
          <a:stretch>
            <a:fillRect/>
          </a:stretch>
        </p:blipFill>
        <p:spPr>
          <a:xfrm>
            <a:off x="10539663" y="328657"/>
            <a:ext cx="1400817" cy="848669"/>
          </a:xfrm>
          <a:prstGeom prst="rect">
            <a:avLst/>
          </a:prstGeom>
        </p:spPr>
      </p:pic>
      <p:pic>
        <p:nvPicPr>
          <p:cNvPr id="6" name="Picture 5">
            <a:extLst>
              <a:ext uri="{FF2B5EF4-FFF2-40B4-BE49-F238E27FC236}">
                <a16:creationId xmlns:a16="http://schemas.microsoft.com/office/drawing/2014/main" id="{EC54A886-0DAB-49B6-9AB4-D66A1CACB50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520" y="288402"/>
            <a:ext cx="1562868" cy="922757"/>
          </a:xfrm>
          <a:prstGeom prst="rect">
            <a:avLst/>
          </a:prstGeom>
        </p:spPr>
      </p:pic>
    </p:spTree>
    <p:extLst>
      <p:ext uri="{BB962C8B-B14F-4D97-AF65-F5344CB8AC3E}">
        <p14:creationId xmlns:p14="http://schemas.microsoft.com/office/powerpoint/2010/main" val="230650192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6 Safeguarding Principles in the Care Act</a:t>
            </a:r>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97429" y="1785257"/>
            <a:ext cx="9677399" cy="44178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3370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46" name="Rectangle 72">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7" name="Freeform: Shape 74">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p:cNvSpPr>
            <a:spLocks noGrp="1"/>
          </p:cNvSpPr>
          <p:nvPr>
            <p:ph type="title"/>
          </p:nvPr>
        </p:nvSpPr>
        <p:spPr>
          <a:xfrm>
            <a:off x="838200" y="365125"/>
            <a:ext cx="10515600" cy="1325563"/>
          </a:xfrm>
        </p:spPr>
        <p:txBody>
          <a:bodyPr>
            <a:normAutofit/>
          </a:bodyPr>
          <a:lstStyle/>
          <a:p>
            <a:pPr>
              <a:defRPr/>
            </a:pPr>
            <a:r>
              <a:rPr lang="en-GB" dirty="0">
                <a:cs typeface="Arial" panose="020B0604020202020204" pitchFamily="34" charset="0"/>
              </a:rPr>
              <a:t>Care Act 2014 </a:t>
            </a:r>
            <a:br>
              <a:rPr lang="en-GB" dirty="0">
                <a:cs typeface="Arial" panose="020B0604020202020204" pitchFamily="34" charset="0"/>
              </a:rPr>
            </a:br>
            <a:r>
              <a:rPr lang="en-GB" dirty="0">
                <a:cs typeface="Arial" panose="020B0604020202020204" pitchFamily="34" charset="0"/>
              </a:rPr>
              <a:t>safeguarding duties and responsibilities</a:t>
            </a:r>
          </a:p>
        </p:txBody>
      </p:sp>
      <p:sp>
        <p:nvSpPr>
          <p:cNvPr id="10248" name="Arc 7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242" name="Content Placeholder 4"/>
          <p:cNvSpPr>
            <a:spLocks noGrp="1"/>
          </p:cNvSpPr>
          <p:nvPr>
            <p:ph idx="1"/>
          </p:nvPr>
        </p:nvSpPr>
        <p:spPr>
          <a:xfrm>
            <a:off x="838200" y="1825625"/>
            <a:ext cx="10515600" cy="4351338"/>
          </a:xfrm>
        </p:spPr>
        <p:txBody>
          <a:bodyPr>
            <a:normAutofit/>
          </a:bodyPr>
          <a:lstStyle/>
          <a:p>
            <a:r>
              <a:rPr lang="en-GB" altLang="en-US" sz="2600">
                <a:cs typeface="Arial" panose="020B0604020202020204" pitchFamily="34" charset="0"/>
              </a:rPr>
              <a:t>To make enquiries, or cause them to be made, into circumstances of abuse (Section 42)</a:t>
            </a:r>
          </a:p>
          <a:p>
            <a:r>
              <a:rPr lang="en-GB" altLang="en-US" sz="2600">
                <a:cs typeface="Arial" panose="020B0604020202020204" pitchFamily="34" charset="0"/>
              </a:rPr>
              <a:t>Set up a Safeguarding Adults Board (Section 43) </a:t>
            </a:r>
          </a:p>
          <a:p>
            <a:r>
              <a:rPr lang="en-GB" altLang="en-US" sz="2600">
                <a:cs typeface="Arial" panose="020B0604020202020204" pitchFamily="34" charset="0"/>
              </a:rPr>
              <a:t>Arrange, a Safeguarding Adult Review, in certain circumstances (Section 44)</a:t>
            </a:r>
          </a:p>
          <a:p>
            <a:r>
              <a:rPr lang="en-GB" altLang="en-US" sz="2600">
                <a:cs typeface="Arial" panose="020B0604020202020204" pitchFamily="34" charset="0"/>
              </a:rPr>
              <a:t>To share information</a:t>
            </a:r>
          </a:p>
          <a:p>
            <a:r>
              <a:rPr lang="en-GB" altLang="en-US" sz="2600">
                <a:cs typeface="Arial" panose="020B0604020202020204" pitchFamily="34" charset="0"/>
              </a:rPr>
              <a:t>Duty to co-operate - in order to protect adults experiencing or at risk of abuse or neglect.</a:t>
            </a:r>
          </a:p>
          <a:p>
            <a:r>
              <a:rPr lang="en-GB" altLang="en-US" sz="2600">
                <a:cs typeface="Arial" panose="020B0604020202020204" pitchFamily="34" charset="0"/>
              </a:rPr>
              <a:t>Provide advocacy for people during safeguarding work</a:t>
            </a:r>
          </a:p>
          <a:p>
            <a:r>
              <a:rPr lang="en-GB" altLang="en-US" sz="2600">
                <a:highlight>
                  <a:srgbClr val="FFFF00"/>
                </a:highlight>
                <a:cs typeface="Arial" panose="020B0604020202020204" pitchFamily="34" charset="0"/>
              </a:rPr>
              <a:t>Adopt the Making Safeguarding Personal approach </a:t>
            </a:r>
          </a:p>
          <a:p>
            <a:endParaRPr lang="en-GB" altLang="en-US" sz="2600">
              <a:latin typeface="Arial" panose="020B0604020202020204" pitchFamily="34" charset="0"/>
              <a:cs typeface="Arial" panose="020B0604020202020204" pitchFamily="34" charset="0"/>
            </a:endParaRPr>
          </a:p>
        </p:txBody>
      </p:sp>
      <p:sp>
        <p:nvSpPr>
          <p:cNvPr id="10244" name="Slide Number Placeholder 3"/>
          <p:cNvSpPr>
            <a:spLocks noGrp="1"/>
          </p:cNvSpPr>
          <p:nvPr>
            <p:ph type="sldNum" sz="quarter" idx="12"/>
          </p:nvPr>
        </p:nvSpPr>
        <p:spPr bwMode="auto">
          <a:xfrm>
            <a:off x="8610600" y="6356350"/>
            <a:ext cx="2743200" cy="3651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1" fontAlgn="auto" latinLnBrk="0" hangingPunct="1">
              <a:spcBef>
                <a:spcPts val="0"/>
              </a:spcBef>
              <a:spcAft>
                <a:spcPts val="600"/>
              </a:spcAft>
              <a:buClrTx/>
              <a:buSzTx/>
              <a:buFontTx/>
              <a:buNone/>
              <a:tabLst/>
              <a:defRPr/>
            </a:pPr>
            <a:fld id="{8EE25DDB-201C-439F-B371-C9C13843C0C1}" type="slidenum">
              <a:rPr kumimoji="0" lang="en-GB" altLang="en-US" b="0" i="0" u="none" strike="noStrike" kern="1200" cap="none" spc="0" normalizeH="0" baseline="0" noProof="0">
                <a:ln>
                  <a:noFill/>
                </a:ln>
                <a:effectLst/>
                <a:uLnTx/>
                <a:uFillTx/>
                <a:latin typeface="Arial" panose="020B0604020202020204" pitchFamily="34" charset="0"/>
                <a:ea typeface="+mn-ea"/>
                <a:cs typeface="+mn-cs"/>
              </a:rPr>
              <a:pPr marL="0" marR="0" lvl="0" indent="0" defTabSz="914400" rtl="0" eaLnBrk="1" fontAlgn="auto" latinLnBrk="0" hangingPunct="1">
                <a:spcBef>
                  <a:spcPts val="0"/>
                </a:spcBef>
                <a:spcAft>
                  <a:spcPts val="600"/>
                </a:spcAft>
                <a:buClrTx/>
                <a:buSzTx/>
                <a:buFontTx/>
                <a:buNone/>
                <a:tabLst/>
                <a:defRPr/>
              </a:pPr>
              <a:t>9</a:t>
            </a:fld>
            <a:endParaRPr kumimoji="0" lang="en-GB" altLang="en-US" b="0" i="0" u="none" strike="noStrike" kern="1200" cap="none" spc="0" normalizeH="0" baseline="0" noProof="0">
              <a:ln>
                <a:noFill/>
              </a:ln>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919577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GA powerpoint template NEW">
  <a:themeElements>
    <a:clrScheme name="LG Group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G Group 2">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400" b="1" i="0" u="none" strike="noStrike" cap="none" normalizeH="0" baseline="0">
            <a:ln>
              <a:noFill/>
            </a:ln>
            <a:solidFill>
              <a:schemeClr val="tx2"/>
            </a:solidFill>
            <a:effectLst/>
            <a:latin typeface="Arial" charset="0"/>
            <a:ea typeface="ＭＳ Ｐゴシック" charset="0"/>
          </a:defRPr>
        </a:defPPr>
      </a:lstStyle>
    </a:lnDef>
  </a:objectDefaults>
  <a:extraClrSchemeLst>
    <a:extraClrScheme>
      <a:clrScheme name="LG Group 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G Group 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G Group 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G Group 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G Group 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G Group 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G Group 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G Group 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G Group 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G Group 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G Group 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G Group 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7b6b569b-509a-467d-b105-d97728d3fc11" ContentTypeId="0x0101" PreviousValue="false"/>
</file>

<file path=customXml/item3.xml><?xml version="1.0" encoding="utf-8"?>
<ct:contentTypeSchema xmlns:ct="http://schemas.microsoft.com/office/2006/metadata/contentType" xmlns:ma="http://schemas.microsoft.com/office/2006/metadata/properties/metaAttributes" ct:_="" ma:_="" ma:contentTypeName="Document" ma:contentTypeID="0x01010025DF0084D2619E45897D916366586DC2" ma:contentTypeVersion="16" ma:contentTypeDescription="Create a new document." ma:contentTypeScope="" ma:versionID="2682b0ed967ce8e081d41f23cfb21f8a">
  <xsd:schema xmlns:xsd="http://www.w3.org/2001/XMLSchema" xmlns:xs="http://www.w3.org/2001/XMLSchema" xmlns:p="http://schemas.microsoft.com/office/2006/metadata/properties" xmlns:ns2="53e61792-80e9-49b3-ac7d-ef962a816aae" xmlns:ns3="7dc008a5-5ed2-4e05-8ecd-f2383eab7cb2" xmlns:ns4="3e24bc36-2db9-4dd4-83ef-e2c9c598d6d6" targetNamespace="http://schemas.microsoft.com/office/2006/metadata/properties" ma:root="true" ma:fieldsID="25f9d7d8e9262391ca199bbf9dabd76e" ns2:_="" ns3:_="" ns4:_="">
    <xsd:import namespace="53e61792-80e9-49b3-ac7d-ef962a816aae"/>
    <xsd:import namespace="7dc008a5-5ed2-4e05-8ecd-f2383eab7cb2"/>
    <xsd:import namespace="3e24bc36-2db9-4dd4-83ef-e2c9c598d6d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e61792-80e9-49b3-ac7d-ef962a816aa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b6b569b-509a-467d-b105-d97728d3fc1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c008a5-5ed2-4e05-8ecd-f2383eab7cb2" elementFormDefault="qualified">
    <xsd:import namespace="http://schemas.microsoft.com/office/2006/documentManagement/types"/>
    <xsd:import namespace="http://schemas.microsoft.com/office/infopath/2007/PartnerControls"/>
    <xsd:element name="SharedWithUsers" ma:index="12"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e24bc36-2db9-4dd4-83ef-e2c9c598d6d6"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b0af78cc-2973-4a23-bd92-945edf927c43}" ma:internalName="TaxCatchAll" ma:showField="CatchAllData" ma:web="3e24bc36-2db9-4dd4-83ef-e2c9c598d6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53e61792-80e9-49b3-ac7d-ef962a816aae">
      <Terms xmlns="http://schemas.microsoft.com/office/infopath/2007/PartnerControls"/>
    </lcf76f155ced4ddcb4097134ff3c332f>
    <TaxCatchAll xmlns="3e24bc36-2db9-4dd4-83ef-e2c9c598d6d6" xsi:nil="true"/>
  </documentManagement>
</p:properties>
</file>

<file path=customXml/itemProps1.xml><?xml version="1.0" encoding="utf-8"?>
<ds:datastoreItem xmlns:ds="http://schemas.openxmlformats.org/officeDocument/2006/customXml" ds:itemID="{50A00C1A-9F7F-42DA-ADAA-D7511A04DCD6}">
  <ds:schemaRefs>
    <ds:schemaRef ds:uri="http://schemas.microsoft.com/sharepoint/v3/contenttype/forms"/>
  </ds:schemaRefs>
</ds:datastoreItem>
</file>

<file path=customXml/itemProps2.xml><?xml version="1.0" encoding="utf-8"?>
<ds:datastoreItem xmlns:ds="http://schemas.openxmlformats.org/officeDocument/2006/customXml" ds:itemID="{1F591B5A-D644-4973-BC6F-72A0194BF537}">
  <ds:schemaRefs>
    <ds:schemaRef ds:uri="Microsoft.SharePoint.Taxonomy.ContentTypeSync"/>
  </ds:schemaRefs>
</ds:datastoreItem>
</file>

<file path=customXml/itemProps3.xml><?xml version="1.0" encoding="utf-8"?>
<ds:datastoreItem xmlns:ds="http://schemas.openxmlformats.org/officeDocument/2006/customXml" ds:itemID="{A78BBFCF-E080-4D67-B5D0-5F15A24022A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e61792-80e9-49b3-ac7d-ef962a816aae"/>
    <ds:schemaRef ds:uri="7dc008a5-5ed2-4e05-8ecd-f2383eab7cb2"/>
    <ds:schemaRef ds:uri="3e24bc36-2db9-4dd4-83ef-e2c9c598d6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7D65DD8-F0F2-4A43-B23D-2F49BAD73CA6}">
  <ds:schemaRefs>
    <ds:schemaRef ds:uri="http://schemas.microsoft.com/office/2006/metadata/properties"/>
    <ds:schemaRef ds:uri="http://schemas.microsoft.com/office/infopath/2007/PartnerControls"/>
    <ds:schemaRef ds:uri="53e61792-80e9-49b3-ac7d-ef962a816aae"/>
    <ds:schemaRef ds:uri="3e24bc36-2db9-4dd4-83ef-e2c9c598d6d6"/>
  </ds:schemaRefs>
</ds:datastoreItem>
</file>

<file path=docMetadata/LabelInfo.xml><?xml version="1.0" encoding="utf-8"?>
<clbl:labelList xmlns:clbl="http://schemas.microsoft.com/office/2020/mipLabelMetadata">
  <clbl:label id="{7d396678-c698-4451-b9ab-bac3c3310917}" enabled="1" method="Privileged" siteId="{b524f606-f77a-4aa2-8da2-fe70343b0cce}" removed="0"/>
</clbl:labelList>
</file>

<file path=docProps/app.xml><?xml version="1.0" encoding="utf-8"?>
<Properties xmlns="http://schemas.openxmlformats.org/officeDocument/2006/extended-properties" xmlns:vt="http://schemas.openxmlformats.org/officeDocument/2006/docPropsVTypes">
  <TotalTime>7362</TotalTime>
  <Words>4028</Words>
  <Application>Microsoft Office PowerPoint</Application>
  <PresentationFormat>Widescreen</PresentationFormat>
  <Paragraphs>270</Paragraphs>
  <Slides>32</Slides>
  <Notes>23</Notes>
  <HiddenSlides>0</HiddenSlides>
  <MMClips>0</MMClips>
  <ScaleCrop>false</ScaleCrop>
  <HeadingPairs>
    <vt:vector size="4" baseType="variant">
      <vt:variant>
        <vt:lpstr>Theme</vt:lpstr>
      </vt:variant>
      <vt:variant>
        <vt:i4>3</vt:i4>
      </vt:variant>
      <vt:variant>
        <vt:lpstr>Slide Titles</vt:lpstr>
      </vt:variant>
      <vt:variant>
        <vt:i4>32</vt:i4>
      </vt:variant>
    </vt:vector>
  </HeadingPairs>
  <TitlesOfParts>
    <vt:vector size="35" baseType="lpstr">
      <vt:lpstr>Office Theme</vt:lpstr>
      <vt:lpstr>1_Office Theme</vt:lpstr>
      <vt:lpstr>LGA powerpoint template NEW</vt:lpstr>
      <vt:lpstr>How personal is our safeguarding? Somerset Annual Conference  2nd March 2023</vt:lpstr>
      <vt:lpstr>Learning Objectives</vt:lpstr>
      <vt:lpstr>Why Make Safeguarding Personal?</vt:lpstr>
      <vt:lpstr>What is Making Safeguarding Personal (MSP)?</vt:lpstr>
      <vt:lpstr>What is safeguarding?  – key message for Making SafeguardingPersonal</vt:lpstr>
      <vt:lpstr>PowerPoint Presentation</vt:lpstr>
      <vt:lpstr>PowerPoint Presentation</vt:lpstr>
      <vt:lpstr>6 Safeguarding Principles in the Care Act</vt:lpstr>
      <vt:lpstr>Care Act 2014  safeguarding duties and responsibilities</vt:lpstr>
      <vt:lpstr>SAFEGUARDING and safeguarding</vt:lpstr>
      <vt:lpstr>Safeguarding duties</vt:lpstr>
      <vt:lpstr>Aims of safeguarding (Care Act 2014)</vt:lpstr>
      <vt:lpstr>Making Safeguarding Personal in the  Care Act 2014 guidance</vt:lpstr>
      <vt:lpstr>Making Safeguarding Personal- in brief</vt:lpstr>
      <vt:lpstr>Questions</vt:lpstr>
      <vt:lpstr>Table Exercise</vt:lpstr>
      <vt:lpstr>‘Myths and realities about Making Safeguarding Personal’ 2019 LGA/ADASS </vt:lpstr>
      <vt:lpstr>Making Safeguarding Personal Myths and Realities</vt:lpstr>
      <vt:lpstr>Ascertaining the views and wishes of the adult</vt:lpstr>
      <vt:lpstr>Making Safeguarding Personal Myths and Realities</vt:lpstr>
      <vt:lpstr>Making Safeguarding Personal Myths and Realities</vt:lpstr>
      <vt:lpstr>Questions</vt:lpstr>
      <vt:lpstr>Strengths Based Approaches (Slide courtesy of Lyn Romeo – Chief SW for Adults)</vt:lpstr>
      <vt:lpstr>What are strength – based approaches to practice?</vt:lpstr>
      <vt:lpstr>MSP and strength-based  practice </vt:lpstr>
      <vt:lpstr>Tools and models that can support the Making  Safeguarding Personal approach</vt:lpstr>
      <vt:lpstr>Generic  Strengths Based Approaches that can support Making  Safeguarding Personal </vt:lpstr>
      <vt:lpstr>Community Strengths Based Approaches that support Making  Safeguarding Personal </vt:lpstr>
      <vt:lpstr>Making Safeguarding Personal – reflection and discussion on tables</vt:lpstr>
      <vt:lpstr>Making Safeguarding Personal voluntary data return safeguarding enquiries 2021/2022 </vt:lpstr>
      <vt:lpstr>Resources</vt:lpstr>
      <vt:lpstr>Useful Links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Adults and  Making Safeguarding Personal January 8th 2020</dc:title>
  <dc:creator>Adrienne Cooper</dc:creator>
  <cp:lastModifiedBy>Adrienne Cooper</cp:lastModifiedBy>
  <cp:revision>151</cp:revision>
  <dcterms:created xsi:type="dcterms:W3CDTF">2020-01-02T13:15:59Z</dcterms:created>
  <dcterms:modified xsi:type="dcterms:W3CDTF">2023-02-28T15:12:04Z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0x01010025DF0084D2619E45897D916366586DC2</vt:lpwstr>
  </property>
  <property fmtid="{D5CDD505-2E9C-101B-9397-08002B2CF9AE}" pid="3" name="MediaServiceImageTags">
    <vt:lpwstr/>
  </property>
</Properties>
</file>